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5143500" type="screen16x9"/>
  <p:notesSz cx="6858000" cy="9144000"/>
  <p:embeddedFontLst>
    <p:embeddedFont>
      <p:font typeface="Anton" panose="020B0604020202020204" charset="0"/>
      <p:regular r:id="rId40"/>
    </p:embeddedFont>
    <p:embeddedFont>
      <p:font typeface="Calibri" panose="020F0502020204030204" pitchFamily="34" charset="0"/>
      <p:regular r:id="rId41"/>
      <p:bold r:id="rId42"/>
      <p:italic r:id="rId43"/>
      <p:boldItalic r:id="rId44"/>
    </p:embeddedFont>
    <p:embeddedFont>
      <p:font typeface="Lora" panose="020B0604020202020204" charset="0"/>
      <p:regular r:id="rId45"/>
      <p:bold r:id="rId46"/>
      <p:italic r:id="rId47"/>
      <p:boldItalic r:id="rId48"/>
    </p:embeddedFont>
    <p:embeddedFont>
      <p:font typeface="Oswald" panose="020B0604020202020204" charset="0"/>
      <p:regular r:id="rId49"/>
      <p:bold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2.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7" name="Google Shape;14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6" name="Google Shape;16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6" name="Google Shape;18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3" name="Google Shape;19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2" name="Google Shape;20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8" name="Google Shape;208;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4" name="Google Shape;214;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4" name="Google Shape;22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2: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5" name="Google Shape;23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3: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4: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4" name="Google Shape;25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2" name="Google Shape;26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0" name="Google Shape;27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5" name="Google Shape;28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8: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4" name="Google Shape;29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5" name="Google Shape;305;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1" name="Google Shape;311;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9" name="Google Shape;319;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5" name="Google Shape;325;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1" name="Google Shape;331;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4: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7" name="Google Shape;33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9" name="Google Shape;349;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5" name="Google Shape;355;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1" name="Google Shape;361;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0" name="Google Shape;370;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7" name="Google Shape;377;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3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3" name="Google Shape;38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4" name="Google Shape;394;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1" name="Google Shape;401;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8" name="Google Shape;408;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3" name="Google Shape;413;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9" name="Google Shape;419;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4" name="Google Shape;424;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9" name="Google Shape;429;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
        <p:cNvGrpSpPr/>
        <p:nvPr/>
      </p:nvGrpSpPr>
      <p:grpSpPr>
        <a:xfrm>
          <a:off x="0" y="0"/>
          <a:ext cx="0" cy="0"/>
          <a:chOff x="0" y="0"/>
          <a:chExt cx="0" cy="0"/>
        </a:xfrm>
      </p:grpSpPr>
      <p:sp>
        <p:nvSpPr>
          <p:cNvPr id="9" name="Google Shape;9;p2"/>
          <p:cNvSpPr txBox="1">
            <a:spLocks noGrp="1"/>
          </p:cNvSpPr>
          <p:nvPr>
            <p:ph type="title"/>
          </p:nvPr>
        </p:nvSpPr>
        <p:spPr>
          <a:xfrm>
            <a:off x="768900" y="2455650"/>
            <a:ext cx="4931400" cy="841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a:endParaRPr/>
          </a:p>
        </p:txBody>
      </p:sp>
      <p:sp>
        <p:nvSpPr>
          <p:cNvPr id="10" name="Google Shape;10;p2"/>
          <p:cNvSpPr txBox="1">
            <a:spLocks noGrp="1"/>
          </p:cNvSpPr>
          <p:nvPr>
            <p:ph type="subTitle" idx="1"/>
          </p:nvPr>
        </p:nvSpPr>
        <p:spPr>
          <a:xfrm>
            <a:off x="768900" y="3213600"/>
            <a:ext cx="3761700" cy="1235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300"/>
              <a:buNone/>
              <a:defRPr sz="1300"/>
            </a:lvl2pPr>
            <a:lvl3pPr lvl="2" algn="l">
              <a:lnSpc>
                <a:spcPct val="100000"/>
              </a:lnSpc>
              <a:spcBef>
                <a:spcPts val="0"/>
              </a:spcBef>
              <a:spcAft>
                <a:spcPts val="0"/>
              </a:spcAft>
              <a:buSzPts val="1300"/>
              <a:buNone/>
              <a:defRPr sz="1300"/>
            </a:lvl3pPr>
            <a:lvl4pPr lvl="3" algn="l">
              <a:lnSpc>
                <a:spcPct val="100000"/>
              </a:lnSpc>
              <a:spcBef>
                <a:spcPts val="0"/>
              </a:spcBef>
              <a:spcAft>
                <a:spcPts val="0"/>
              </a:spcAft>
              <a:buSzPts val="1300"/>
              <a:buNone/>
              <a:defRPr sz="1300"/>
            </a:lvl4pPr>
            <a:lvl5pPr lvl="4" algn="l">
              <a:lnSpc>
                <a:spcPct val="100000"/>
              </a:lnSpc>
              <a:spcBef>
                <a:spcPts val="0"/>
              </a:spcBef>
              <a:spcAft>
                <a:spcPts val="0"/>
              </a:spcAft>
              <a:buSzPts val="1300"/>
              <a:buNone/>
              <a:defRPr sz="1300"/>
            </a:lvl5pPr>
            <a:lvl6pPr lvl="5" algn="l">
              <a:lnSpc>
                <a:spcPct val="100000"/>
              </a:lnSpc>
              <a:spcBef>
                <a:spcPts val="0"/>
              </a:spcBef>
              <a:spcAft>
                <a:spcPts val="0"/>
              </a:spcAft>
              <a:buSzPts val="1300"/>
              <a:buNone/>
              <a:defRPr sz="1300"/>
            </a:lvl6pPr>
            <a:lvl7pPr lvl="6" algn="l">
              <a:lnSpc>
                <a:spcPct val="100000"/>
              </a:lnSpc>
              <a:spcBef>
                <a:spcPts val="0"/>
              </a:spcBef>
              <a:spcAft>
                <a:spcPts val="0"/>
              </a:spcAft>
              <a:buSzPts val="1300"/>
              <a:buNone/>
              <a:defRPr sz="1300"/>
            </a:lvl7pPr>
            <a:lvl8pPr lvl="7" algn="l">
              <a:lnSpc>
                <a:spcPct val="100000"/>
              </a:lnSpc>
              <a:spcBef>
                <a:spcPts val="0"/>
              </a:spcBef>
              <a:spcAft>
                <a:spcPts val="0"/>
              </a:spcAft>
              <a:buSzPts val="1300"/>
              <a:buNone/>
              <a:defRPr sz="1300"/>
            </a:lvl8pPr>
            <a:lvl9pPr lvl="8" algn="l">
              <a:lnSpc>
                <a:spcPct val="100000"/>
              </a:lnSpc>
              <a:spcBef>
                <a:spcPts val="0"/>
              </a:spcBef>
              <a:spcAft>
                <a:spcPts val="0"/>
              </a:spcAft>
              <a:buSzPts val="1300"/>
              <a:buNone/>
              <a:defRPr sz="1300"/>
            </a:lvl9pPr>
          </a:lstStyle>
          <a:p>
            <a:endParaRPr/>
          </a:p>
        </p:txBody>
      </p:sp>
      <p:sp>
        <p:nvSpPr>
          <p:cNvPr id="11" name="Google Shape;11;p2"/>
          <p:cNvSpPr txBox="1">
            <a:spLocks noGrp="1"/>
          </p:cNvSpPr>
          <p:nvPr>
            <p:ph type="title" idx="2"/>
          </p:nvPr>
        </p:nvSpPr>
        <p:spPr>
          <a:xfrm>
            <a:off x="768900" y="952050"/>
            <a:ext cx="2488500" cy="1128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1"/>
        </a:soli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5080550" y="1296650"/>
            <a:ext cx="3253800" cy="1822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5200"/>
              <a:buNone/>
              <a:defRPr sz="5200"/>
            </a:lvl1pPr>
            <a:lvl2pPr lvl="1" algn="l">
              <a:lnSpc>
                <a:spcPct val="100000"/>
              </a:lnSpc>
              <a:spcBef>
                <a:spcPts val="0"/>
              </a:spcBef>
              <a:spcAft>
                <a:spcPts val="0"/>
              </a:spcAft>
              <a:buSzPts val="5200"/>
              <a:buNone/>
              <a:defRPr sz="5200"/>
            </a:lvl2pPr>
            <a:lvl3pPr lvl="2" algn="l">
              <a:lnSpc>
                <a:spcPct val="100000"/>
              </a:lnSpc>
              <a:spcBef>
                <a:spcPts val="0"/>
              </a:spcBef>
              <a:spcAft>
                <a:spcPts val="0"/>
              </a:spcAft>
              <a:buSzPts val="5200"/>
              <a:buNone/>
              <a:defRPr sz="5200"/>
            </a:lvl3pPr>
            <a:lvl4pPr lvl="3" algn="l">
              <a:lnSpc>
                <a:spcPct val="100000"/>
              </a:lnSpc>
              <a:spcBef>
                <a:spcPts val="0"/>
              </a:spcBef>
              <a:spcAft>
                <a:spcPts val="0"/>
              </a:spcAft>
              <a:buSzPts val="5200"/>
              <a:buNone/>
              <a:defRPr sz="5200"/>
            </a:lvl4pPr>
            <a:lvl5pPr lvl="4" algn="l">
              <a:lnSpc>
                <a:spcPct val="100000"/>
              </a:lnSpc>
              <a:spcBef>
                <a:spcPts val="0"/>
              </a:spcBef>
              <a:spcAft>
                <a:spcPts val="0"/>
              </a:spcAft>
              <a:buSzPts val="5200"/>
              <a:buNone/>
              <a:defRPr sz="5200"/>
            </a:lvl5pPr>
            <a:lvl6pPr lvl="5" algn="l">
              <a:lnSpc>
                <a:spcPct val="100000"/>
              </a:lnSpc>
              <a:spcBef>
                <a:spcPts val="0"/>
              </a:spcBef>
              <a:spcAft>
                <a:spcPts val="0"/>
              </a:spcAft>
              <a:buSzPts val="5200"/>
              <a:buNone/>
              <a:defRPr sz="5200"/>
            </a:lvl6pPr>
            <a:lvl7pPr lvl="6" algn="l">
              <a:lnSpc>
                <a:spcPct val="100000"/>
              </a:lnSpc>
              <a:spcBef>
                <a:spcPts val="0"/>
              </a:spcBef>
              <a:spcAft>
                <a:spcPts val="0"/>
              </a:spcAft>
              <a:buSzPts val="5200"/>
              <a:buNone/>
              <a:defRPr sz="5200"/>
            </a:lvl7pPr>
            <a:lvl8pPr lvl="7" algn="l">
              <a:lnSpc>
                <a:spcPct val="100000"/>
              </a:lnSpc>
              <a:spcBef>
                <a:spcPts val="0"/>
              </a:spcBef>
              <a:spcAft>
                <a:spcPts val="0"/>
              </a:spcAft>
              <a:buSzPts val="5200"/>
              <a:buNone/>
              <a:defRPr sz="5200"/>
            </a:lvl8pPr>
            <a:lvl9pPr lvl="8" algn="l">
              <a:lnSpc>
                <a:spcPct val="100000"/>
              </a:lnSpc>
              <a:spcBef>
                <a:spcPts val="0"/>
              </a:spcBef>
              <a:spcAft>
                <a:spcPts val="0"/>
              </a:spcAft>
              <a:buSzPts val="5200"/>
              <a:buNone/>
              <a:defRPr sz="5200"/>
            </a:lvl9pPr>
          </a:lstStyle>
          <a:p>
            <a:endParaRPr/>
          </a:p>
        </p:txBody>
      </p:sp>
      <p:sp>
        <p:nvSpPr>
          <p:cNvPr id="14" name="Google Shape;14;p3"/>
          <p:cNvSpPr txBox="1">
            <a:spLocks noGrp="1"/>
          </p:cNvSpPr>
          <p:nvPr>
            <p:ph type="subTitle" idx="1"/>
          </p:nvPr>
        </p:nvSpPr>
        <p:spPr>
          <a:xfrm>
            <a:off x="5080550" y="3156550"/>
            <a:ext cx="3253800" cy="690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2800"/>
              <a:buNone/>
              <a:defRPr sz="2800"/>
            </a:lvl2pPr>
            <a:lvl3pPr lvl="2" algn="l">
              <a:lnSpc>
                <a:spcPct val="100000"/>
              </a:lnSpc>
              <a:spcBef>
                <a:spcPts val="0"/>
              </a:spcBef>
              <a:spcAft>
                <a:spcPts val="0"/>
              </a:spcAft>
              <a:buSzPts val="2800"/>
              <a:buNone/>
              <a:defRPr sz="2800"/>
            </a:lvl3pPr>
            <a:lvl4pPr lvl="3" algn="l">
              <a:lnSpc>
                <a:spcPct val="100000"/>
              </a:lnSpc>
              <a:spcBef>
                <a:spcPts val="0"/>
              </a:spcBef>
              <a:spcAft>
                <a:spcPts val="0"/>
              </a:spcAft>
              <a:buSzPts val="2800"/>
              <a:buNone/>
              <a:defRPr sz="2800"/>
            </a:lvl4pPr>
            <a:lvl5pPr lvl="4" algn="l">
              <a:lnSpc>
                <a:spcPct val="100000"/>
              </a:lnSpc>
              <a:spcBef>
                <a:spcPts val="0"/>
              </a:spcBef>
              <a:spcAft>
                <a:spcPts val="0"/>
              </a:spcAft>
              <a:buSzPts val="2800"/>
              <a:buNone/>
              <a:defRPr sz="2800"/>
            </a:lvl5pPr>
            <a:lvl6pPr lvl="5" algn="l">
              <a:lnSpc>
                <a:spcPct val="100000"/>
              </a:lnSpc>
              <a:spcBef>
                <a:spcPts val="0"/>
              </a:spcBef>
              <a:spcAft>
                <a:spcPts val="0"/>
              </a:spcAft>
              <a:buSzPts val="2800"/>
              <a:buNone/>
              <a:defRPr sz="2800"/>
            </a:lvl6pPr>
            <a:lvl7pPr lvl="6" algn="l">
              <a:lnSpc>
                <a:spcPct val="100000"/>
              </a:lnSpc>
              <a:spcBef>
                <a:spcPts val="0"/>
              </a:spcBef>
              <a:spcAft>
                <a:spcPts val="0"/>
              </a:spcAft>
              <a:buSzPts val="2800"/>
              <a:buNone/>
              <a:defRPr sz="2800"/>
            </a:lvl7pPr>
            <a:lvl8pPr lvl="7" algn="l">
              <a:lnSpc>
                <a:spcPct val="100000"/>
              </a:lnSpc>
              <a:spcBef>
                <a:spcPts val="0"/>
              </a:spcBef>
              <a:spcAft>
                <a:spcPts val="0"/>
              </a:spcAft>
              <a:buSzPts val="2800"/>
              <a:buNone/>
              <a:defRPr sz="2800"/>
            </a:lvl8pPr>
            <a:lvl9pPr lvl="8" algn="l">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AUTOLAYOUT">
    <p:bg>
      <p:bgPr>
        <a:solidFill>
          <a:srgbClr val="FFFFFF"/>
        </a:solidFill>
        <a:effectLst/>
      </p:bgPr>
    </p:bg>
    <p:spTree>
      <p:nvGrpSpPr>
        <p:cNvPr id="1" name="Shape 15"/>
        <p:cNvGrpSpPr/>
        <p:nvPr/>
      </p:nvGrpSpPr>
      <p:grpSpPr>
        <a:xfrm>
          <a:off x="0" y="0"/>
          <a:ext cx="0" cy="0"/>
          <a:chOff x="0" y="0"/>
          <a:chExt cx="0" cy="0"/>
        </a:xfrm>
      </p:grpSpPr>
      <p:sp>
        <p:nvSpPr>
          <p:cNvPr id="16" name="Google Shape;16;p4"/>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4"/>
          <p:cNvSpPr/>
          <p:nvPr/>
        </p:nvSpPr>
        <p:spPr>
          <a:xfrm>
            <a:off x="1860600" y="0"/>
            <a:ext cx="7283400" cy="51435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4"/>
          <p:cNvSpPr txBox="1">
            <a:spLocks noGrp="1"/>
          </p:cNvSpPr>
          <p:nvPr>
            <p:ph type="body" idx="1"/>
          </p:nvPr>
        </p:nvSpPr>
        <p:spPr>
          <a:xfrm>
            <a:off x="2476825" y="625800"/>
            <a:ext cx="5870700" cy="3891900"/>
          </a:xfrm>
          <a:prstGeom prst="rect">
            <a:avLst/>
          </a:prstGeom>
          <a:noFill/>
          <a:ln>
            <a:noFill/>
          </a:ln>
        </p:spPr>
        <p:txBody>
          <a:bodyPr spcFirstLastPara="1" wrap="square" lIns="91425" tIns="91425" rIns="91425" bIns="91425" anchor="t" anchorCtr="0">
            <a:noAutofit/>
          </a:bodyPr>
          <a:lstStyle>
            <a:lvl1pPr marL="457200" lvl="0" indent="-355600" algn="l">
              <a:lnSpc>
                <a:spcPct val="115000"/>
              </a:lnSpc>
              <a:spcBef>
                <a:spcPts val="0"/>
              </a:spcBef>
              <a:spcAft>
                <a:spcPts val="0"/>
              </a:spcAft>
              <a:buClr>
                <a:schemeClr val="lt1"/>
              </a:buClr>
              <a:buSzPts val="2000"/>
              <a:buChar char="●"/>
              <a:defRPr sz="2000">
                <a:solidFill>
                  <a:schemeClr val="lt1"/>
                </a:solidFill>
              </a:defRPr>
            </a:lvl1pPr>
            <a:lvl2pPr marL="914400" lvl="1" indent="-330200" algn="l">
              <a:lnSpc>
                <a:spcPct val="115000"/>
              </a:lnSpc>
              <a:spcBef>
                <a:spcPts val="1600"/>
              </a:spcBef>
              <a:spcAft>
                <a:spcPts val="0"/>
              </a:spcAft>
              <a:buClr>
                <a:schemeClr val="lt1"/>
              </a:buClr>
              <a:buSzPts val="1600"/>
              <a:buChar char="○"/>
              <a:defRPr sz="1600">
                <a:solidFill>
                  <a:schemeClr val="lt1"/>
                </a:solidFill>
              </a:defRPr>
            </a:lvl2pPr>
            <a:lvl3pPr marL="1371600" lvl="2" indent="-330200" algn="l">
              <a:lnSpc>
                <a:spcPct val="115000"/>
              </a:lnSpc>
              <a:spcBef>
                <a:spcPts val="1600"/>
              </a:spcBef>
              <a:spcAft>
                <a:spcPts val="0"/>
              </a:spcAft>
              <a:buClr>
                <a:schemeClr val="lt1"/>
              </a:buClr>
              <a:buSzPts val="1600"/>
              <a:buChar char="■"/>
              <a:defRPr sz="1600">
                <a:solidFill>
                  <a:schemeClr val="lt1"/>
                </a:solidFill>
              </a:defRPr>
            </a:lvl3pPr>
            <a:lvl4pPr marL="1828800" lvl="3" indent="-330200" algn="l">
              <a:lnSpc>
                <a:spcPct val="115000"/>
              </a:lnSpc>
              <a:spcBef>
                <a:spcPts val="1600"/>
              </a:spcBef>
              <a:spcAft>
                <a:spcPts val="0"/>
              </a:spcAft>
              <a:buClr>
                <a:schemeClr val="lt1"/>
              </a:buClr>
              <a:buSzPts val="1600"/>
              <a:buChar char="●"/>
              <a:defRPr sz="1600">
                <a:solidFill>
                  <a:schemeClr val="lt1"/>
                </a:solidFill>
              </a:defRPr>
            </a:lvl4pPr>
            <a:lvl5pPr marL="2286000" lvl="4" indent="-330200" algn="l">
              <a:lnSpc>
                <a:spcPct val="115000"/>
              </a:lnSpc>
              <a:spcBef>
                <a:spcPts val="1600"/>
              </a:spcBef>
              <a:spcAft>
                <a:spcPts val="0"/>
              </a:spcAft>
              <a:buClr>
                <a:schemeClr val="lt1"/>
              </a:buClr>
              <a:buSzPts val="1600"/>
              <a:buChar char="○"/>
              <a:defRPr sz="1600">
                <a:solidFill>
                  <a:schemeClr val="lt1"/>
                </a:solidFill>
              </a:defRPr>
            </a:lvl5pPr>
            <a:lvl6pPr marL="2743200" lvl="5" indent="-330200" algn="l">
              <a:lnSpc>
                <a:spcPct val="115000"/>
              </a:lnSpc>
              <a:spcBef>
                <a:spcPts val="1600"/>
              </a:spcBef>
              <a:spcAft>
                <a:spcPts val="0"/>
              </a:spcAft>
              <a:buClr>
                <a:schemeClr val="lt1"/>
              </a:buClr>
              <a:buSzPts val="1600"/>
              <a:buChar char="■"/>
              <a:defRPr sz="1600">
                <a:solidFill>
                  <a:schemeClr val="lt1"/>
                </a:solidFill>
              </a:defRPr>
            </a:lvl6pPr>
            <a:lvl7pPr marL="3200400" lvl="6" indent="-330200" algn="l">
              <a:lnSpc>
                <a:spcPct val="115000"/>
              </a:lnSpc>
              <a:spcBef>
                <a:spcPts val="1600"/>
              </a:spcBef>
              <a:spcAft>
                <a:spcPts val="0"/>
              </a:spcAft>
              <a:buClr>
                <a:schemeClr val="lt1"/>
              </a:buClr>
              <a:buSzPts val="1600"/>
              <a:buChar char="●"/>
              <a:defRPr sz="1600">
                <a:solidFill>
                  <a:schemeClr val="lt1"/>
                </a:solidFill>
              </a:defRPr>
            </a:lvl7pPr>
            <a:lvl8pPr marL="3657600" lvl="7" indent="-330200" algn="l">
              <a:lnSpc>
                <a:spcPct val="115000"/>
              </a:lnSpc>
              <a:spcBef>
                <a:spcPts val="1600"/>
              </a:spcBef>
              <a:spcAft>
                <a:spcPts val="0"/>
              </a:spcAft>
              <a:buClr>
                <a:schemeClr val="lt1"/>
              </a:buClr>
              <a:buSzPts val="1600"/>
              <a:buChar char="○"/>
              <a:defRPr sz="1600">
                <a:solidFill>
                  <a:schemeClr val="lt1"/>
                </a:solidFill>
              </a:defRPr>
            </a:lvl8pPr>
            <a:lvl9pPr marL="4114800" lvl="8" indent="-330200" algn="l">
              <a:lnSpc>
                <a:spcPct val="115000"/>
              </a:lnSpc>
              <a:spcBef>
                <a:spcPts val="1600"/>
              </a:spcBef>
              <a:spcAft>
                <a:spcPts val="1600"/>
              </a:spcAft>
              <a:buClr>
                <a:schemeClr val="lt1"/>
              </a:buClr>
              <a:buSzPts val="1600"/>
              <a:buChar char="■"/>
              <a:defRPr sz="1600">
                <a:solidFill>
                  <a:schemeClr val="lt1"/>
                </a:solidFill>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5"/>
          <p:cNvSpPr txBox="1">
            <a:spLocks noGrp="1"/>
          </p:cNvSpPr>
          <p:nvPr>
            <p:ph type="body" idx="1"/>
          </p:nvPr>
        </p:nvSpPr>
        <p:spPr>
          <a:xfrm>
            <a:off x="690000" y="1902975"/>
            <a:ext cx="3501600" cy="24252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22" name="Google Shape;22;p5"/>
          <p:cNvSpPr/>
          <p:nvPr/>
        </p:nvSpPr>
        <p:spPr>
          <a:xfrm>
            <a:off x="0" y="368825"/>
            <a:ext cx="2107200" cy="572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3;p5"/>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4"/>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600"/>
              </a:spcBef>
              <a:spcAft>
                <a:spcPts val="0"/>
              </a:spcAft>
              <a:buClr>
                <a:schemeClr val="dk1"/>
              </a:buClr>
              <a:buSzPts val="1400"/>
              <a:buChar char="○"/>
              <a:defRPr/>
            </a:lvl2pPr>
            <a:lvl3pPr marL="1371600" lvl="2" indent="-317500" algn="l">
              <a:lnSpc>
                <a:spcPct val="90000"/>
              </a:lnSpc>
              <a:spcBef>
                <a:spcPts val="1600"/>
              </a:spcBef>
              <a:spcAft>
                <a:spcPts val="0"/>
              </a:spcAft>
              <a:buClr>
                <a:schemeClr val="dk1"/>
              </a:buClr>
              <a:buSzPts val="1400"/>
              <a:buChar char="■"/>
              <a:defRPr/>
            </a:lvl3pPr>
            <a:lvl4pPr marL="1828800" lvl="3" indent="-317500" algn="l">
              <a:lnSpc>
                <a:spcPct val="90000"/>
              </a:lnSpc>
              <a:spcBef>
                <a:spcPts val="1600"/>
              </a:spcBef>
              <a:spcAft>
                <a:spcPts val="0"/>
              </a:spcAft>
              <a:buClr>
                <a:schemeClr val="dk1"/>
              </a:buClr>
              <a:buSzPts val="1400"/>
              <a:buChar char="●"/>
              <a:defRPr/>
            </a:lvl4pPr>
            <a:lvl5pPr marL="2286000" lvl="4" indent="-317500" algn="l">
              <a:lnSpc>
                <a:spcPct val="90000"/>
              </a:lnSpc>
              <a:spcBef>
                <a:spcPts val="1600"/>
              </a:spcBef>
              <a:spcAft>
                <a:spcPts val="0"/>
              </a:spcAft>
              <a:buClr>
                <a:schemeClr val="dk1"/>
              </a:buClr>
              <a:buSzPts val="1400"/>
              <a:buChar char="○"/>
              <a:defRPr/>
            </a:lvl5pPr>
            <a:lvl6pPr marL="2743200" lvl="5" indent="-317500" algn="l">
              <a:lnSpc>
                <a:spcPct val="90000"/>
              </a:lnSpc>
              <a:spcBef>
                <a:spcPts val="1600"/>
              </a:spcBef>
              <a:spcAft>
                <a:spcPts val="0"/>
              </a:spcAft>
              <a:buClr>
                <a:schemeClr val="dk1"/>
              </a:buClr>
              <a:buSzPts val="1400"/>
              <a:buChar char="■"/>
              <a:defRPr/>
            </a:lvl6pPr>
            <a:lvl7pPr marL="3200400" lvl="6" indent="-317500" algn="l">
              <a:lnSpc>
                <a:spcPct val="90000"/>
              </a:lnSpc>
              <a:spcBef>
                <a:spcPts val="1600"/>
              </a:spcBef>
              <a:spcAft>
                <a:spcPts val="0"/>
              </a:spcAft>
              <a:buClr>
                <a:schemeClr val="dk1"/>
              </a:buClr>
              <a:buSzPts val="1400"/>
              <a:buChar char="●"/>
              <a:defRPr/>
            </a:lvl7pPr>
            <a:lvl8pPr marL="3657600" lvl="7" indent="-317500" algn="l">
              <a:lnSpc>
                <a:spcPct val="90000"/>
              </a:lnSpc>
              <a:spcBef>
                <a:spcPts val="1600"/>
              </a:spcBef>
              <a:spcAft>
                <a:spcPts val="0"/>
              </a:spcAft>
              <a:buClr>
                <a:schemeClr val="dk1"/>
              </a:buClr>
              <a:buSzPts val="1400"/>
              <a:buChar char="○"/>
              <a:defRPr/>
            </a:lvl8pPr>
            <a:lvl9pPr marL="4114800" lvl="8" indent="-317500" algn="l">
              <a:lnSpc>
                <a:spcPct val="90000"/>
              </a:lnSpc>
              <a:spcBef>
                <a:spcPts val="1600"/>
              </a:spcBef>
              <a:spcAft>
                <a:spcPts val="1600"/>
              </a:spcAft>
              <a:buClr>
                <a:schemeClr val="dk1"/>
              </a:buClr>
              <a:buSzPts val="1400"/>
              <a:buChar char="■"/>
              <a:defRPr/>
            </a:lvl9pPr>
          </a:lstStyle>
          <a:p>
            <a:endParaRPr/>
          </a:p>
        </p:txBody>
      </p:sp>
      <p:sp>
        <p:nvSpPr>
          <p:cNvPr id="28" name="Google Shape;28;p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29" name="Google Shape;29;p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30" name="Google Shape;30;p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8"/>
          <p:cNvSpPr/>
          <p:nvPr/>
        </p:nvSpPr>
        <p:spPr>
          <a:xfrm>
            <a:off x="-11575" y="1423275"/>
            <a:ext cx="9144000" cy="3720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8"/>
          <p:cNvSpPr txBox="1">
            <a:spLocks noGrp="1"/>
          </p:cNvSpPr>
          <p:nvPr>
            <p:ph type="body" idx="1"/>
          </p:nvPr>
        </p:nvSpPr>
        <p:spPr>
          <a:xfrm>
            <a:off x="808402" y="1757625"/>
            <a:ext cx="3404700" cy="27078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34" name="Google Shape;34;p8"/>
          <p:cNvSpPr/>
          <p:nvPr/>
        </p:nvSpPr>
        <p:spPr>
          <a:xfrm>
            <a:off x="0" y="368825"/>
            <a:ext cx="2107200" cy="572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8"/>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6" name="Google Shape;36;p8"/>
          <p:cNvSpPr txBox="1">
            <a:spLocks noGrp="1"/>
          </p:cNvSpPr>
          <p:nvPr>
            <p:ph type="body" idx="2"/>
          </p:nvPr>
        </p:nvSpPr>
        <p:spPr>
          <a:xfrm>
            <a:off x="4930898" y="1757625"/>
            <a:ext cx="3404700" cy="27078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9"/>
          <p:cNvSpPr/>
          <p:nvPr/>
        </p:nvSpPr>
        <p:spPr>
          <a:xfrm>
            <a:off x="0" y="368825"/>
            <a:ext cx="2107200" cy="572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9"/>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0"/>
        <p:cNvGrpSpPr/>
        <p:nvPr/>
      </p:nvGrpSpPr>
      <p:grpSpPr>
        <a:xfrm>
          <a:off x="0" y="0"/>
          <a:ext cx="0" cy="0"/>
          <a:chOff x="0" y="0"/>
          <a:chExt cx="0" cy="0"/>
        </a:xfrm>
      </p:grpSpPr>
      <p:sp>
        <p:nvSpPr>
          <p:cNvPr id="41" name="Google Shape;41;p10"/>
          <p:cNvSpPr/>
          <p:nvPr/>
        </p:nvSpPr>
        <p:spPr>
          <a:xfrm>
            <a:off x="6746150" y="-11575"/>
            <a:ext cx="2397900" cy="51435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10"/>
          <p:cNvSpPr txBox="1">
            <a:spLocks noGrp="1"/>
          </p:cNvSpPr>
          <p:nvPr>
            <p:ph type="body" idx="1"/>
          </p:nvPr>
        </p:nvSpPr>
        <p:spPr>
          <a:xfrm>
            <a:off x="690000" y="1394050"/>
            <a:ext cx="3775200" cy="3071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3" name="Google Shape;43;p10"/>
          <p:cNvSpPr/>
          <p:nvPr/>
        </p:nvSpPr>
        <p:spPr>
          <a:xfrm>
            <a:off x="0" y="368825"/>
            <a:ext cx="2107200" cy="572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10"/>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5"/>
        <p:cNvGrpSpPr/>
        <p:nvPr/>
      </p:nvGrpSpPr>
      <p:grpSpPr>
        <a:xfrm>
          <a:off x="0" y="0"/>
          <a:ext cx="0" cy="0"/>
          <a:chOff x="0" y="0"/>
          <a:chExt cx="0" cy="0"/>
        </a:xfrm>
      </p:grpSpPr>
      <p:sp>
        <p:nvSpPr>
          <p:cNvPr id="46" name="Google Shape;46;p11"/>
          <p:cNvSpPr txBox="1">
            <a:spLocks noGrp="1"/>
          </p:cNvSpPr>
          <p:nvPr>
            <p:ph type="title"/>
          </p:nvPr>
        </p:nvSpPr>
        <p:spPr>
          <a:xfrm>
            <a:off x="601300" y="575125"/>
            <a:ext cx="2965800" cy="4090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7"/>
        <p:cNvGrpSpPr/>
        <p:nvPr/>
      </p:nvGrpSpPr>
      <p:grpSpPr>
        <a:xfrm>
          <a:off x="0" y="0"/>
          <a:ext cx="0" cy="0"/>
          <a:chOff x="0" y="0"/>
          <a:chExt cx="0" cy="0"/>
        </a:xfrm>
      </p:grpSpPr>
      <p:sp>
        <p:nvSpPr>
          <p:cNvPr id="48" name="Google Shape;48;p12"/>
          <p:cNvSpPr txBox="1">
            <a:spLocks noGrp="1"/>
          </p:cNvSpPr>
          <p:nvPr>
            <p:ph type="subTitle" idx="1"/>
          </p:nvPr>
        </p:nvSpPr>
        <p:spPr>
          <a:xfrm>
            <a:off x="690000" y="1279144"/>
            <a:ext cx="2147400" cy="1039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1"/>
              </a:buClr>
              <a:buSzPts val="1800"/>
              <a:buFont typeface="Anton"/>
              <a:buNone/>
              <a:defRPr>
                <a:solidFill>
                  <a:schemeClr val="accent1"/>
                </a:solidFill>
                <a:latin typeface="Anton"/>
                <a:ea typeface="Anton"/>
                <a:cs typeface="Anton"/>
                <a:sym typeface="Anton"/>
              </a:defRPr>
            </a:lvl1pPr>
            <a:lvl2pPr lvl="1" algn="ctr">
              <a:lnSpc>
                <a:spcPct val="100000"/>
              </a:lnSpc>
              <a:spcBef>
                <a:spcPts val="0"/>
              </a:spcBef>
              <a:spcAft>
                <a:spcPts val="0"/>
              </a:spcAft>
              <a:buClr>
                <a:schemeClr val="accent1"/>
              </a:buClr>
              <a:buSzPts val="2100"/>
              <a:buNone/>
              <a:defRPr sz="2100">
                <a:solidFill>
                  <a:schemeClr val="accent1"/>
                </a:solidFill>
              </a:defRPr>
            </a:lvl2pPr>
            <a:lvl3pPr lvl="2" algn="ctr">
              <a:lnSpc>
                <a:spcPct val="100000"/>
              </a:lnSpc>
              <a:spcBef>
                <a:spcPts val="0"/>
              </a:spcBef>
              <a:spcAft>
                <a:spcPts val="0"/>
              </a:spcAft>
              <a:buClr>
                <a:schemeClr val="accent1"/>
              </a:buClr>
              <a:buSzPts val="2100"/>
              <a:buNone/>
              <a:defRPr sz="2100">
                <a:solidFill>
                  <a:schemeClr val="accent1"/>
                </a:solidFill>
              </a:defRPr>
            </a:lvl3pPr>
            <a:lvl4pPr lvl="3" algn="ctr">
              <a:lnSpc>
                <a:spcPct val="100000"/>
              </a:lnSpc>
              <a:spcBef>
                <a:spcPts val="0"/>
              </a:spcBef>
              <a:spcAft>
                <a:spcPts val="0"/>
              </a:spcAft>
              <a:buClr>
                <a:schemeClr val="accent1"/>
              </a:buClr>
              <a:buSzPts val="2100"/>
              <a:buNone/>
              <a:defRPr sz="2100">
                <a:solidFill>
                  <a:schemeClr val="accent1"/>
                </a:solidFill>
              </a:defRPr>
            </a:lvl4pPr>
            <a:lvl5pPr lvl="4" algn="ctr">
              <a:lnSpc>
                <a:spcPct val="100000"/>
              </a:lnSpc>
              <a:spcBef>
                <a:spcPts val="0"/>
              </a:spcBef>
              <a:spcAft>
                <a:spcPts val="0"/>
              </a:spcAft>
              <a:buClr>
                <a:schemeClr val="accent1"/>
              </a:buClr>
              <a:buSzPts val="2100"/>
              <a:buNone/>
              <a:defRPr sz="2100">
                <a:solidFill>
                  <a:schemeClr val="accent1"/>
                </a:solidFill>
              </a:defRPr>
            </a:lvl5pPr>
            <a:lvl6pPr lvl="5" algn="ctr">
              <a:lnSpc>
                <a:spcPct val="100000"/>
              </a:lnSpc>
              <a:spcBef>
                <a:spcPts val="0"/>
              </a:spcBef>
              <a:spcAft>
                <a:spcPts val="0"/>
              </a:spcAft>
              <a:buClr>
                <a:schemeClr val="accent1"/>
              </a:buClr>
              <a:buSzPts val="2100"/>
              <a:buNone/>
              <a:defRPr sz="2100">
                <a:solidFill>
                  <a:schemeClr val="accent1"/>
                </a:solidFill>
              </a:defRPr>
            </a:lvl6pPr>
            <a:lvl7pPr lvl="6" algn="ctr">
              <a:lnSpc>
                <a:spcPct val="100000"/>
              </a:lnSpc>
              <a:spcBef>
                <a:spcPts val="0"/>
              </a:spcBef>
              <a:spcAft>
                <a:spcPts val="0"/>
              </a:spcAft>
              <a:buClr>
                <a:schemeClr val="accent1"/>
              </a:buClr>
              <a:buSzPts val="2100"/>
              <a:buNone/>
              <a:defRPr sz="2100">
                <a:solidFill>
                  <a:schemeClr val="accent1"/>
                </a:solidFill>
              </a:defRPr>
            </a:lvl7pPr>
            <a:lvl8pPr lvl="7" algn="ctr">
              <a:lnSpc>
                <a:spcPct val="100000"/>
              </a:lnSpc>
              <a:spcBef>
                <a:spcPts val="0"/>
              </a:spcBef>
              <a:spcAft>
                <a:spcPts val="0"/>
              </a:spcAft>
              <a:buClr>
                <a:schemeClr val="accent1"/>
              </a:buClr>
              <a:buSzPts val="2100"/>
              <a:buNone/>
              <a:defRPr sz="2100">
                <a:solidFill>
                  <a:schemeClr val="accent1"/>
                </a:solidFill>
              </a:defRPr>
            </a:lvl8pPr>
            <a:lvl9pPr lvl="8" algn="ctr">
              <a:lnSpc>
                <a:spcPct val="100000"/>
              </a:lnSpc>
              <a:spcBef>
                <a:spcPts val="0"/>
              </a:spcBef>
              <a:spcAft>
                <a:spcPts val="0"/>
              </a:spcAft>
              <a:buClr>
                <a:schemeClr val="accent1"/>
              </a:buClr>
              <a:buSzPts val="2100"/>
              <a:buNone/>
              <a:defRPr sz="2100">
                <a:solidFill>
                  <a:schemeClr val="accent1"/>
                </a:solidFill>
              </a:defRPr>
            </a:lvl9pPr>
          </a:lstStyle>
          <a:p>
            <a:endParaRPr/>
          </a:p>
        </p:txBody>
      </p:sp>
      <p:sp>
        <p:nvSpPr>
          <p:cNvPr id="49" name="Google Shape;49;p12"/>
          <p:cNvSpPr txBox="1">
            <a:spLocks noGrp="1"/>
          </p:cNvSpPr>
          <p:nvPr>
            <p:ph type="body" idx="2"/>
          </p:nvPr>
        </p:nvSpPr>
        <p:spPr>
          <a:xfrm>
            <a:off x="690000" y="2156450"/>
            <a:ext cx="2900400" cy="26535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50" name="Google Shape;50;p12"/>
          <p:cNvSpPr/>
          <p:nvPr/>
        </p:nvSpPr>
        <p:spPr>
          <a:xfrm>
            <a:off x="0" y="368825"/>
            <a:ext cx="2107200" cy="572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12"/>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3"/>
          <p:cNvSpPr/>
          <p:nvPr/>
        </p:nvSpPr>
        <p:spPr>
          <a:xfrm>
            <a:off x="0" y="368825"/>
            <a:ext cx="2107200" cy="572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13"/>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5" name="Google Shape;55;p13"/>
          <p:cNvSpPr/>
          <p:nvPr/>
        </p:nvSpPr>
        <p:spPr>
          <a:xfrm>
            <a:off x="0" y="2788725"/>
            <a:ext cx="9144000" cy="2354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6"/>
        <p:cNvGrpSpPr/>
        <p:nvPr/>
      </p:nvGrpSpPr>
      <p:grpSpPr>
        <a:xfrm>
          <a:off x="0" y="0"/>
          <a:ext cx="0" cy="0"/>
          <a:chOff x="0" y="0"/>
          <a:chExt cx="0" cy="0"/>
        </a:xfrm>
      </p:grpSpPr>
      <p:sp>
        <p:nvSpPr>
          <p:cNvPr id="57" name="Google Shape;57;p14"/>
          <p:cNvSpPr/>
          <p:nvPr/>
        </p:nvSpPr>
        <p:spPr>
          <a:xfrm>
            <a:off x="1296000" y="2106000"/>
            <a:ext cx="7848000" cy="30375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14"/>
          <p:cNvSpPr/>
          <p:nvPr/>
        </p:nvSpPr>
        <p:spPr>
          <a:xfrm>
            <a:off x="0" y="0"/>
            <a:ext cx="1296000" cy="1770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14"/>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9600"/>
              <a:buNone/>
              <a:defRPr sz="96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60" name="Google Shape;60;p14"/>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42900" algn="ctr">
              <a:lnSpc>
                <a:spcPct val="115000"/>
              </a:lnSpc>
              <a:spcBef>
                <a:spcPts val="1600"/>
              </a:spcBef>
              <a:spcAft>
                <a:spcPts val="0"/>
              </a:spcAft>
              <a:buSzPts val="1800"/>
              <a:buChar char="○"/>
              <a:defRPr sz="1800"/>
            </a:lvl2pPr>
            <a:lvl3pPr marL="1371600" lvl="2" indent="-342900" algn="ctr">
              <a:lnSpc>
                <a:spcPct val="115000"/>
              </a:lnSpc>
              <a:spcBef>
                <a:spcPts val="1600"/>
              </a:spcBef>
              <a:spcAft>
                <a:spcPts val="0"/>
              </a:spcAft>
              <a:buSzPts val="1800"/>
              <a:buChar char="■"/>
              <a:defRPr sz="1800"/>
            </a:lvl3pPr>
            <a:lvl4pPr marL="1828800" lvl="3" indent="-342900" algn="ctr">
              <a:lnSpc>
                <a:spcPct val="115000"/>
              </a:lnSpc>
              <a:spcBef>
                <a:spcPts val="1600"/>
              </a:spcBef>
              <a:spcAft>
                <a:spcPts val="0"/>
              </a:spcAft>
              <a:buSzPts val="1800"/>
              <a:buChar char="●"/>
              <a:defRPr sz="1800"/>
            </a:lvl4pPr>
            <a:lvl5pPr marL="2286000" lvl="4" indent="-342900" algn="ctr">
              <a:lnSpc>
                <a:spcPct val="115000"/>
              </a:lnSpc>
              <a:spcBef>
                <a:spcPts val="1600"/>
              </a:spcBef>
              <a:spcAft>
                <a:spcPts val="0"/>
              </a:spcAft>
              <a:buSzPts val="1800"/>
              <a:buChar char="○"/>
              <a:defRPr sz="1800"/>
            </a:lvl5pPr>
            <a:lvl6pPr marL="2743200" lvl="5" indent="-342900" algn="ctr">
              <a:lnSpc>
                <a:spcPct val="115000"/>
              </a:lnSpc>
              <a:spcBef>
                <a:spcPts val="1600"/>
              </a:spcBef>
              <a:spcAft>
                <a:spcPts val="0"/>
              </a:spcAft>
              <a:buSzPts val="1800"/>
              <a:buChar char="■"/>
              <a:defRPr sz="1800"/>
            </a:lvl6pPr>
            <a:lvl7pPr marL="3200400" lvl="6" indent="-342900" algn="ctr">
              <a:lnSpc>
                <a:spcPct val="115000"/>
              </a:lnSpc>
              <a:spcBef>
                <a:spcPts val="1600"/>
              </a:spcBef>
              <a:spcAft>
                <a:spcPts val="0"/>
              </a:spcAft>
              <a:buSzPts val="1800"/>
              <a:buChar char="●"/>
              <a:defRPr sz="1800"/>
            </a:lvl7pPr>
            <a:lvl8pPr marL="3657600" lvl="7" indent="-342900" algn="ctr">
              <a:lnSpc>
                <a:spcPct val="115000"/>
              </a:lnSpc>
              <a:spcBef>
                <a:spcPts val="1600"/>
              </a:spcBef>
              <a:spcAft>
                <a:spcPts val="0"/>
              </a:spcAft>
              <a:buSzPts val="1800"/>
              <a:buChar char="○"/>
              <a:defRPr sz="1800"/>
            </a:lvl8pPr>
            <a:lvl9pPr marL="4114800" lvl="8" indent="-342900" algn="ctr">
              <a:lnSpc>
                <a:spcPct val="115000"/>
              </a:lnSpc>
              <a:spcBef>
                <a:spcPts val="1600"/>
              </a:spcBef>
              <a:spcAft>
                <a:spcPts val="1600"/>
              </a:spcAft>
              <a:buSzPts val="1800"/>
              <a:buChar char="■"/>
              <a:defRPr sz="18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Bullet Points">
  <p:cSld name="TITLE_AND_BODY_2">
    <p:spTree>
      <p:nvGrpSpPr>
        <p:cNvPr id="1" name="Shape 61"/>
        <p:cNvGrpSpPr/>
        <p:nvPr/>
      </p:nvGrpSpPr>
      <p:grpSpPr>
        <a:xfrm>
          <a:off x="0" y="0"/>
          <a:ext cx="0" cy="0"/>
          <a:chOff x="0" y="0"/>
          <a:chExt cx="0" cy="0"/>
        </a:xfrm>
      </p:grpSpPr>
      <p:sp>
        <p:nvSpPr>
          <p:cNvPr id="62" name="Google Shape;62;p15"/>
          <p:cNvSpPr txBox="1">
            <a:spLocks noGrp="1"/>
          </p:cNvSpPr>
          <p:nvPr>
            <p:ph type="body" idx="1"/>
          </p:nvPr>
        </p:nvSpPr>
        <p:spPr>
          <a:xfrm>
            <a:off x="690000" y="1223400"/>
            <a:ext cx="6818100" cy="32421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63" name="Google Shape;63;p15"/>
          <p:cNvSpPr/>
          <p:nvPr/>
        </p:nvSpPr>
        <p:spPr>
          <a:xfrm>
            <a:off x="0" y="368825"/>
            <a:ext cx="2107200" cy="572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p15"/>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able of contents">
  <p:cSld name="TITLE_ONLY_1">
    <p:bg>
      <p:bgPr>
        <a:solidFill>
          <a:schemeClr val="accent1"/>
        </a:solidFill>
        <a:effectLst/>
      </p:bgPr>
    </p:bg>
    <p:spTree>
      <p:nvGrpSpPr>
        <p:cNvPr id="1" name="Shape 65"/>
        <p:cNvGrpSpPr/>
        <p:nvPr/>
      </p:nvGrpSpPr>
      <p:grpSpPr>
        <a:xfrm>
          <a:off x="0" y="0"/>
          <a:ext cx="0" cy="0"/>
          <a:chOff x="0" y="0"/>
          <a:chExt cx="0" cy="0"/>
        </a:xfrm>
      </p:grpSpPr>
      <p:sp>
        <p:nvSpPr>
          <p:cNvPr id="66" name="Google Shape;66;p16"/>
          <p:cNvSpPr/>
          <p:nvPr/>
        </p:nvSpPr>
        <p:spPr>
          <a:xfrm flipH="1">
            <a:off x="4585800" y="756150"/>
            <a:ext cx="4558200" cy="36312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16"/>
          <p:cNvSpPr txBox="1">
            <a:spLocks noGrp="1"/>
          </p:cNvSpPr>
          <p:nvPr>
            <p:ph type="title"/>
          </p:nvPr>
        </p:nvSpPr>
        <p:spPr>
          <a:xfrm>
            <a:off x="737025" y="2328175"/>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68" name="Google Shape;68;p16"/>
          <p:cNvSpPr txBox="1">
            <a:spLocks noGrp="1"/>
          </p:cNvSpPr>
          <p:nvPr>
            <p:ph type="subTitle" idx="1"/>
          </p:nvPr>
        </p:nvSpPr>
        <p:spPr>
          <a:xfrm>
            <a:off x="643275" y="2865500"/>
            <a:ext cx="17319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69" name="Google Shape;69;p16"/>
          <p:cNvSpPr txBox="1">
            <a:spLocks noGrp="1"/>
          </p:cNvSpPr>
          <p:nvPr>
            <p:ph type="title" idx="2"/>
          </p:nvPr>
        </p:nvSpPr>
        <p:spPr>
          <a:xfrm>
            <a:off x="737025" y="1564500"/>
            <a:ext cx="1544400" cy="640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
        <p:nvSpPr>
          <p:cNvPr id="70" name="Google Shape;70;p16"/>
          <p:cNvSpPr txBox="1">
            <a:spLocks noGrp="1"/>
          </p:cNvSpPr>
          <p:nvPr>
            <p:ph type="title" idx="3"/>
          </p:nvPr>
        </p:nvSpPr>
        <p:spPr>
          <a:xfrm>
            <a:off x="2778875" y="2328175"/>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71" name="Google Shape;71;p16"/>
          <p:cNvSpPr txBox="1">
            <a:spLocks noGrp="1"/>
          </p:cNvSpPr>
          <p:nvPr>
            <p:ph type="subTitle" idx="4"/>
          </p:nvPr>
        </p:nvSpPr>
        <p:spPr>
          <a:xfrm>
            <a:off x="2685125" y="2865500"/>
            <a:ext cx="17319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72" name="Google Shape;72;p16"/>
          <p:cNvSpPr txBox="1">
            <a:spLocks noGrp="1"/>
          </p:cNvSpPr>
          <p:nvPr>
            <p:ph type="title" idx="5"/>
          </p:nvPr>
        </p:nvSpPr>
        <p:spPr>
          <a:xfrm>
            <a:off x="2778875" y="1564500"/>
            <a:ext cx="1544400" cy="640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
        <p:nvSpPr>
          <p:cNvPr id="73" name="Google Shape;73;p16"/>
          <p:cNvSpPr txBox="1">
            <a:spLocks noGrp="1"/>
          </p:cNvSpPr>
          <p:nvPr>
            <p:ph type="title" idx="6"/>
          </p:nvPr>
        </p:nvSpPr>
        <p:spPr>
          <a:xfrm>
            <a:off x="4820725" y="2328175"/>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74" name="Google Shape;74;p16"/>
          <p:cNvSpPr txBox="1">
            <a:spLocks noGrp="1"/>
          </p:cNvSpPr>
          <p:nvPr>
            <p:ph type="subTitle" idx="7"/>
          </p:nvPr>
        </p:nvSpPr>
        <p:spPr>
          <a:xfrm>
            <a:off x="4726975" y="2865500"/>
            <a:ext cx="17319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75" name="Google Shape;75;p16"/>
          <p:cNvSpPr txBox="1">
            <a:spLocks noGrp="1"/>
          </p:cNvSpPr>
          <p:nvPr>
            <p:ph type="title" idx="8"/>
          </p:nvPr>
        </p:nvSpPr>
        <p:spPr>
          <a:xfrm>
            <a:off x="4820725" y="1564500"/>
            <a:ext cx="1544400" cy="640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
        <p:nvSpPr>
          <p:cNvPr id="76" name="Google Shape;76;p16"/>
          <p:cNvSpPr txBox="1">
            <a:spLocks noGrp="1"/>
          </p:cNvSpPr>
          <p:nvPr>
            <p:ph type="title" idx="9"/>
          </p:nvPr>
        </p:nvSpPr>
        <p:spPr>
          <a:xfrm>
            <a:off x="6862575" y="2328175"/>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77" name="Google Shape;77;p16"/>
          <p:cNvSpPr txBox="1">
            <a:spLocks noGrp="1"/>
          </p:cNvSpPr>
          <p:nvPr>
            <p:ph type="subTitle" idx="13"/>
          </p:nvPr>
        </p:nvSpPr>
        <p:spPr>
          <a:xfrm>
            <a:off x="6768825" y="2865500"/>
            <a:ext cx="17319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78" name="Google Shape;78;p16"/>
          <p:cNvSpPr txBox="1">
            <a:spLocks noGrp="1"/>
          </p:cNvSpPr>
          <p:nvPr>
            <p:ph type="title" idx="14"/>
          </p:nvPr>
        </p:nvSpPr>
        <p:spPr>
          <a:xfrm>
            <a:off x="6862575" y="1564500"/>
            <a:ext cx="1544400" cy="6402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3000"/>
              <a:buNone/>
              <a:defRPr sz="30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Three Columns">
  <p:cSld name="TITLE_AND_BODY_1">
    <p:spTree>
      <p:nvGrpSpPr>
        <p:cNvPr id="1" name="Shape 79"/>
        <p:cNvGrpSpPr/>
        <p:nvPr/>
      </p:nvGrpSpPr>
      <p:grpSpPr>
        <a:xfrm>
          <a:off x="0" y="0"/>
          <a:ext cx="0" cy="0"/>
          <a:chOff x="0" y="0"/>
          <a:chExt cx="0" cy="0"/>
        </a:xfrm>
      </p:grpSpPr>
      <p:sp>
        <p:nvSpPr>
          <p:cNvPr id="80" name="Google Shape;80;p17"/>
          <p:cNvSpPr/>
          <p:nvPr/>
        </p:nvSpPr>
        <p:spPr>
          <a:xfrm>
            <a:off x="0" y="368825"/>
            <a:ext cx="2107200" cy="572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 name="Google Shape;81;p17"/>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2" name="Google Shape;82;p17"/>
          <p:cNvSpPr txBox="1">
            <a:spLocks noGrp="1"/>
          </p:cNvSpPr>
          <p:nvPr>
            <p:ph type="title" idx="2"/>
          </p:nvPr>
        </p:nvSpPr>
        <p:spPr>
          <a:xfrm>
            <a:off x="1300750" y="2939325"/>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accent1"/>
              </a:buClr>
              <a:buSzPts val="1800"/>
              <a:buNone/>
              <a:defRPr sz="1800">
                <a:solidFill>
                  <a:schemeClr val="accent1"/>
                </a:solidFill>
              </a:defRPr>
            </a:lvl1pPr>
            <a:lvl2pPr lvl="1" algn="ctr">
              <a:lnSpc>
                <a:spcPct val="100000"/>
              </a:lnSpc>
              <a:spcBef>
                <a:spcPts val="0"/>
              </a:spcBef>
              <a:spcAft>
                <a:spcPts val="0"/>
              </a:spcAft>
              <a:buClr>
                <a:schemeClr val="accent1"/>
              </a:buClr>
              <a:buSzPts val="1800"/>
              <a:buNone/>
              <a:defRPr sz="1800">
                <a:solidFill>
                  <a:schemeClr val="accent1"/>
                </a:solidFill>
              </a:defRPr>
            </a:lvl2pPr>
            <a:lvl3pPr lvl="2" algn="ctr">
              <a:lnSpc>
                <a:spcPct val="100000"/>
              </a:lnSpc>
              <a:spcBef>
                <a:spcPts val="0"/>
              </a:spcBef>
              <a:spcAft>
                <a:spcPts val="0"/>
              </a:spcAft>
              <a:buClr>
                <a:schemeClr val="accent1"/>
              </a:buClr>
              <a:buSzPts val="1800"/>
              <a:buNone/>
              <a:defRPr sz="1800">
                <a:solidFill>
                  <a:schemeClr val="accent1"/>
                </a:solidFill>
              </a:defRPr>
            </a:lvl3pPr>
            <a:lvl4pPr lvl="3" algn="ctr">
              <a:lnSpc>
                <a:spcPct val="100000"/>
              </a:lnSpc>
              <a:spcBef>
                <a:spcPts val="0"/>
              </a:spcBef>
              <a:spcAft>
                <a:spcPts val="0"/>
              </a:spcAft>
              <a:buClr>
                <a:schemeClr val="accent1"/>
              </a:buClr>
              <a:buSzPts val="1800"/>
              <a:buNone/>
              <a:defRPr sz="1800">
                <a:solidFill>
                  <a:schemeClr val="accent1"/>
                </a:solidFill>
              </a:defRPr>
            </a:lvl4pPr>
            <a:lvl5pPr lvl="4" algn="ctr">
              <a:lnSpc>
                <a:spcPct val="100000"/>
              </a:lnSpc>
              <a:spcBef>
                <a:spcPts val="0"/>
              </a:spcBef>
              <a:spcAft>
                <a:spcPts val="0"/>
              </a:spcAft>
              <a:buClr>
                <a:schemeClr val="accent1"/>
              </a:buClr>
              <a:buSzPts val="1800"/>
              <a:buNone/>
              <a:defRPr sz="1800">
                <a:solidFill>
                  <a:schemeClr val="accent1"/>
                </a:solidFill>
              </a:defRPr>
            </a:lvl5pPr>
            <a:lvl6pPr lvl="5" algn="ctr">
              <a:lnSpc>
                <a:spcPct val="100000"/>
              </a:lnSpc>
              <a:spcBef>
                <a:spcPts val="0"/>
              </a:spcBef>
              <a:spcAft>
                <a:spcPts val="0"/>
              </a:spcAft>
              <a:buClr>
                <a:schemeClr val="accent1"/>
              </a:buClr>
              <a:buSzPts val="1800"/>
              <a:buNone/>
              <a:defRPr sz="1800">
                <a:solidFill>
                  <a:schemeClr val="accent1"/>
                </a:solidFill>
              </a:defRPr>
            </a:lvl6pPr>
            <a:lvl7pPr lvl="6" algn="ctr">
              <a:lnSpc>
                <a:spcPct val="100000"/>
              </a:lnSpc>
              <a:spcBef>
                <a:spcPts val="0"/>
              </a:spcBef>
              <a:spcAft>
                <a:spcPts val="0"/>
              </a:spcAft>
              <a:buClr>
                <a:schemeClr val="accent1"/>
              </a:buClr>
              <a:buSzPts val="1800"/>
              <a:buNone/>
              <a:defRPr sz="1800">
                <a:solidFill>
                  <a:schemeClr val="accent1"/>
                </a:solidFill>
              </a:defRPr>
            </a:lvl7pPr>
            <a:lvl8pPr lvl="7" algn="ctr">
              <a:lnSpc>
                <a:spcPct val="100000"/>
              </a:lnSpc>
              <a:spcBef>
                <a:spcPts val="0"/>
              </a:spcBef>
              <a:spcAft>
                <a:spcPts val="0"/>
              </a:spcAft>
              <a:buClr>
                <a:schemeClr val="accent1"/>
              </a:buClr>
              <a:buSzPts val="1800"/>
              <a:buNone/>
              <a:defRPr sz="1800">
                <a:solidFill>
                  <a:schemeClr val="accent1"/>
                </a:solidFill>
              </a:defRPr>
            </a:lvl8pPr>
            <a:lvl9pPr lvl="8" algn="ctr">
              <a:lnSpc>
                <a:spcPct val="100000"/>
              </a:lnSpc>
              <a:spcBef>
                <a:spcPts val="0"/>
              </a:spcBef>
              <a:spcAft>
                <a:spcPts val="0"/>
              </a:spcAft>
              <a:buClr>
                <a:schemeClr val="accent1"/>
              </a:buClr>
              <a:buSzPts val="1800"/>
              <a:buNone/>
              <a:defRPr sz="1800">
                <a:solidFill>
                  <a:schemeClr val="accent1"/>
                </a:solidFill>
              </a:defRPr>
            </a:lvl9pPr>
          </a:lstStyle>
          <a:p>
            <a:endParaRPr/>
          </a:p>
        </p:txBody>
      </p:sp>
      <p:sp>
        <p:nvSpPr>
          <p:cNvPr id="83" name="Google Shape;83;p17"/>
          <p:cNvSpPr txBox="1">
            <a:spLocks noGrp="1"/>
          </p:cNvSpPr>
          <p:nvPr>
            <p:ph type="subTitle" idx="1"/>
          </p:nvPr>
        </p:nvSpPr>
        <p:spPr>
          <a:xfrm>
            <a:off x="1207000" y="3476650"/>
            <a:ext cx="17319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84" name="Google Shape;84;p17"/>
          <p:cNvSpPr txBox="1">
            <a:spLocks noGrp="1"/>
          </p:cNvSpPr>
          <p:nvPr>
            <p:ph type="title" idx="3"/>
          </p:nvPr>
        </p:nvSpPr>
        <p:spPr>
          <a:xfrm>
            <a:off x="3799800" y="2939325"/>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accent1"/>
              </a:buClr>
              <a:buSzPts val="1800"/>
              <a:buNone/>
              <a:defRPr sz="1800">
                <a:solidFill>
                  <a:schemeClr val="accent1"/>
                </a:solidFill>
              </a:defRPr>
            </a:lvl1pPr>
            <a:lvl2pPr lvl="1" algn="ctr">
              <a:lnSpc>
                <a:spcPct val="100000"/>
              </a:lnSpc>
              <a:spcBef>
                <a:spcPts val="0"/>
              </a:spcBef>
              <a:spcAft>
                <a:spcPts val="0"/>
              </a:spcAft>
              <a:buClr>
                <a:schemeClr val="accent1"/>
              </a:buClr>
              <a:buSzPts val="1800"/>
              <a:buNone/>
              <a:defRPr sz="1800">
                <a:solidFill>
                  <a:schemeClr val="accent1"/>
                </a:solidFill>
              </a:defRPr>
            </a:lvl2pPr>
            <a:lvl3pPr lvl="2" algn="ctr">
              <a:lnSpc>
                <a:spcPct val="100000"/>
              </a:lnSpc>
              <a:spcBef>
                <a:spcPts val="0"/>
              </a:spcBef>
              <a:spcAft>
                <a:spcPts val="0"/>
              </a:spcAft>
              <a:buClr>
                <a:schemeClr val="accent1"/>
              </a:buClr>
              <a:buSzPts val="1800"/>
              <a:buNone/>
              <a:defRPr sz="1800">
                <a:solidFill>
                  <a:schemeClr val="accent1"/>
                </a:solidFill>
              </a:defRPr>
            </a:lvl3pPr>
            <a:lvl4pPr lvl="3" algn="ctr">
              <a:lnSpc>
                <a:spcPct val="100000"/>
              </a:lnSpc>
              <a:spcBef>
                <a:spcPts val="0"/>
              </a:spcBef>
              <a:spcAft>
                <a:spcPts val="0"/>
              </a:spcAft>
              <a:buClr>
                <a:schemeClr val="accent1"/>
              </a:buClr>
              <a:buSzPts val="1800"/>
              <a:buNone/>
              <a:defRPr sz="1800">
                <a:solidFill>
                  <a:schemeClr val="accent1"/>
                </a:solidFill>
              </a:defRPr>
            </a:lvl4pPr>
            <a:lvl5pPr lvl="4" algn="ctr">
              <a:lnSpc>
                <a:spcPct val="100000"/>
              </a:lnSpc>
              <a:spcBef>
                <a:spcPts val="0"/>
              </a:spcBef>
              <a:spcAft>
                <a:spcPts val="0"/>
              </a:spcAft>
              <a:buClr>
                <a:schemeClr val="accent1"/>
              </a:buClr>
              <a:buSzPts val="1800"/>
              <a:buNone/>
              <a:defRPr sz="1800">
                <a:solidFill>
                  <a:schemeClr val="accent1"/>
                </a:solidFill>
              </a:defRPr>
            </a:lvl5pPr>
            <a:lvl6pPr lvl="5" algn="ctr">
              <a:lnSpc>
                <a:spcPct val="100000"/>
              </a:lnSpc>
              <a:spcBef>
                <a:spcPts val="0"/>
              </a:spcBef>
              <a:spcAft>
                <a:spcPts val="0"/>
              </a:spcAft>
              <a:buClr>
                <a:schemeClr val="accent1"/>
              </a:buClr>
              <a:buSzPts val="1800"/>
              <a:buNone/>
              <a:defRPr sz="1800">
                <a:solidFill>
                  <a:schemeClr val="accent1"/>
                </a:solidFill>
              </a:defRPr>
            </a:lvl6pPr>
            <a:lvl7pPr lvl="6" algn="ctr">
              <a:lnSpc>
                <a:spcPct val="100000"/>
              </a:lnSpc>
              <a:spcBef>
                <a:spcPts val="0"/>
              </a:spcBef>
              <a:spcAft>
                <a:spcPts val="0"/>
              </a:spcAft>
              <a:buClr>
                <a:schemeClr val="accent1"/>
              </a:buClr>
              <a:buSzPts val="1800"/>
              <a:buNone/>
              <a:defRPr sz="1800">
                <a:solidFill>
                  <a:schemeClr val="accent1"/>
                </a:solidFill>
              </a:defRPr>
            </a:lvl7pPr>
            <a:lvl8pPr lvl="7" algn="ctr">
              <a:lnSpc>
                <a:spcPct val="100000"/>
              </a:lnSpc>
              <a:spcBef>
                <a:spcPts val="0"/>
              </a:spcBef>
              <a:spcAft>
                <a:spcPts val="0"/>
              </a:spcAft>
              <a:buClr>
                <a:schemeClr val="accent1"/>
              </a:buClr>
              <a:buSzPts val="1800"/>
              <a:buNone/>
              <a:defRPr sz="1800">
                <a:solidFill>
                  <a:schemeClr val="accent1"/>
                </a:solidFill>
              </a:defRPr>
            </a:lvl8pPr>
            <a:lvl9pPr lvl="8" algn="ctr">
              <a:lnSpc>
                <a:spcPct val="100000"/>
              </a:lnSpc>
              <a:spcBef>
                <a:spcPts val="0"/>
              </a:spcBef>
              <a:spcAft>
                <a:spcPts val="0"/>
              </a:spcAft>
              <a:buClr>
                <a:schemeClr val="accent1"/>
              </a:buClr>
              <a:buSzPts val="1800"/>
              <a:buNone/>
              <a:defRPr sz="1800">
                <a:solidFill>
                  <a:schemeClr val="accent1"/>
                </a:solidFill>
              </a:defRPr>
            </a:lvl9pPr>
          </a:lstStyle>
          <a:p>
            <a:endParaRPr/>
          </a:p>
        </p:txBody>
      </p:sp>
      <p:sp>
        <p:nvSpPr>
          <p:cNvPr id="85" name="Google Shape;85;p17"/>
          <p:cNvSpPr txBox="1">
            <a:spLocks noGrp="1"/>
          </p:cNvSpPr>
          <p:nvPr>
            <p:ph type="subTitle" idx="4"/>
          </p:nvPr>
        </p:nvSpPr>
        <p:spPr>
          <a:xfrm>
            <a:off x="3706050" y="3476650"/>
            <a:ext cx="17319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86" name="Google Shape;86;p17"/>
          <p:cNvSpPr txBox="1">
            <a:spLocks noGrp="1"/>
          </p:cNvSpPr>
          <p:nvPr>
            <p:ph type="title" idx="5"/>
          </p:nvPr>
        </p:nvSpPr>
        <p:spPr>
          <a:xfrm>
            <a:off x="6298850" y="2939325"/>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accent1"/>
              </a:buClr>
              <a:buSzPts val="1800"/>
              <a:buNone/>
              <a:defRPr sz="1800">
                <a:solidFill>
                  <a:schemeClr val="accent1"/>
                </a:solidFill>
              </a:defRPr>
            </a:lvl1pPr>
            <a:lvl2pPr lvl="1" algn="ctr">
              <a:lnSpc>
                <a:spcPct val="100000"/>
              </a:lnSpc>
              <a:spcBef>
                <a:spcPts val="0"/>
              </a:spcBef>
              <a:spcAft>
                <a:spcPts val="0"/>
              </a:spcAft>
              <a:buClr>
                <a:schemeClr val="accent1"/>
              </a:buClr>
              <a:buSzPts val="1800"/>
              <a:buNone/>
              <a:defRPr sz="1800">
                <a:solidFill>
                  <a:schemeClr val="accent1"/>
                </a:solidFill>
              </a:defRPr>
            </a:lvl2pPr>
            <a:lvl3pPr lvl="2" algn="ctr">
              <a:lnSpc>
                <a:spcPct val="100000"/>
              </a:lnSpc>
              <a:spcBef>
                <a:spcPts val="0"/>
              </a:spcBef>
              <a:spcAft>
                <a:spcPts val="0"/>
              </a:spcAft>
              <a:buClr>
                <a:schemeClr val="accent1"/>
              </a:buClr>
              <a:buSzPts val="1800"/>
              <a:buNone/>
              <a:defRPr sz="1800">
                <a:solidFill>
                  <a:schemeClr val="accent1"/>
                </a:solidFill>
              </a:defRPr>
            </a:lvl3pPr>
            <a:lvl4pPr lvl="3" algn="ctr">
              <a:lnSpc>
                <a:spcPct val="100000"/>
              </a:lnSpc>
              <a:spcBef>
                <a:spcPts val="0"/>
              </a:spcBef>
              <a:spcAft>
                <a:spcPts val="0"/>
              </a:spcAft>
              <a:buClr>
                <a:schemeClr val="accent1"/>
              </a:buClr>
              <a:buSzPts val="1800"/>
              <a:buNone/>
              <a:defRPr sz="1800">
                <a:solidFill>
                  <a:schemeClr val="accent1"/>
                </a:solidFill>
              </a:defRPr>
            </a:lvl4pPr>
            <a:lvl5pPr lvl="4" algn="ctr">
              <a:lnSpc>
                <a:spcPct val="100000"/>
              </a:lnSpc>
              <a:spcBef>
                <a:spcPts val="0"/>
              </a:spcBef>
              <a:spcAft>
                <a:spcPts val="0"/>
              </a:spcAft>
              <a:buClr>
                <a:schemeClr val="accent1"/>
              </a:buClr>
              <a:buSzPts val="1800"/>
              <a:buNone/>
              <a:defRPr sz="1800">
                <a:solidFill>
                  <a:schemeClr val="accent1"/>
                </a:solidFill>
              </a:defRPr>
            </a:lvl5pPr>
            <a:lvl6pPr lvl="5" algn="ctr">
              <a:lnSpc>
                <a:spcPct val="100000"/>
              </a:lnSpc>
              <a:spcBef>
                <a:spcPts val="0"/>
              </a:spcBef>
              <a:spcAft>
                <a:spcPts val="0"/>
              </a:spcAft>
              <a:buClr>
                <a:schemeClr val="accent1"/>
              </a:buClr>
              <a:buSzPts val="1800"/>
              <a:buNone/>
              <a:defRPr sz="1800">
                <a:solidFill>
                  <a:schemeClr val="accent1"/>
                </a:solidFill>
              </a:defRPr>
            </a:lvl6pPr>
            <a:lvl7pPr lvl="6" algn="ctr">
              <a:lnSpc>
                <a:spcPct val="100000"/>
              </a:lnSpc>
              <a:spcBef>
                <a:spcPts val="0"/>
              </a:spcBef>
              <a:spcAft>
                <a:spcPts val="0"/>
              </a:spcAft>
              <a:buClr>
                <a:schemeClr val="accent1"/>
              </a:buClr>
              <a:buSzPts val="1800"/>
              <a:buNone/>
              <a:defRPr sz="1800">
                <a:solidFill>
                  <a:schemeClr val="accent1"/>
                </a:solidFill>
              </a:defRPr>
            </a:lvl7pPr>
            <a:lvl8pPr lvl="7" algn="ctr">
              <a:lnSpc>
                <a:spcPct val="100000"/>
              </a:lnSpc>
              <a:spcBef>
                <a:spcPts val="0"/>
              </a:spcBef>
              <a:spcAft>
                <a:spcPts val="0"/>
              </a:spcAft>
              <a:buClr>
                <a:schemeClr val="accent1"/>
              </a:buClr>
              <a:buSzPts val="1800"/>
              <a:buNone/>
              <a:defRPr sz="1800">
                <a:solidFill>
                  <a:schemeClr val="accent1"/>
                </a:solidFill>
              </a:defRPr>
            </a:lvl8pPr>
            <a:lvl9pPr lvl="8" algn="ctr">
              <a:lnSpc>
                <a:spcPct val="100000"/>
              </a:lnSpc>
              <a:spcBef>
                <a:spcPts val="0"/>
              </a:spcBef>
              <a:spcAft>
                <a:spcPts val="0"/>
              </a:spcAft>
              <a:buClr>
                <a:schemeClr val="accent1"/>
              </a:buClr>
              <a:buSzPts val="1800"/>
              <a:buNone/>
              <a:defRPr sz="1800">
                <a:solidFill>
                  <a:schemeClr val="accent1"/>
                </a:solidFill>
              </a:defRPr>
            </a:lvl9pPr>
          </a:lstStyle>
          <a:p>
            <a:endParaRPr/>
          </a:p>
        </p:txBody>
      </p:sp>
      <p:sp>
        <p:nvSpPr>
          <p:cNvPr id="87" name="Google Shape;87;p17"/>
          <p:cNvSpPr txBox="1">
            <a:spLocks noGrp="1"/>
          </p:cNvSpPr>
          <p:nvPr>
            <p:ph type="subTitle" idx="6"/>
          </p:nvPr>
        </p:nvSpPr>
        <p:spPr>
          <a:xfrm>
            <a:off x="6205100" y="3476650"/>
            <a:ext cx="17319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Design">
  <p:cSld name="TITLE_ONLY_2">
    <p:spTree>
      <p:nvGrpSpPr>
        <p:cNvPr id="1" name="Shape 88"/>
        <p:cNvGrpSpPr/>
        <p:nvPr/>
      </p:nvGrpSpPr>
      <p:grpSpPr>
        <a:xfrm>
          <a:off x="0" y="0"/>
          <a:ext cx="0" cy="0"/>
          <a:chOff x="0" y="0"/>
          <a:chExt cx="0" cy="0"/>
        </a:xfrm>
      </p:grpSpPr>
      <p:sp>
        <p:nvSpPr>
          <p:cNvPr id="89" name="Google Shape;89;p18"/>
          <p:cNvSpPr/>
          <p:nvPr/>
        </p:nvSpPr>
        <p:spPr>
          <a:xfrm>
            <a:off x="0" y="368825"/>
            <a:ext cx="2107200" cy="572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18"/>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1" name="Google Shape;91;p18"/>
          <p:cNvSpPr/>
          <p:nvPr/>
        </p:nvSpPr>
        <p:spPr>
          <a:xfrm>
            <a:off x="3737575" y="891975"/>
            <a:ext cx="5406300" cy="4085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Two Columns ">
  <p:cSld name="TITLE_AND_BODY_1_1">
    <p:spTree>
      <p:nvGrpSpPr>
        <p:cNvPr id="1" name="Shape 92"/>
        <p:cNvGrpSpPr/>
        <p:nvPr/>
      </p:nvGrpSpPr>
      <p:grpSpPr>
        <a:xfrm>
          <a:off x="0" y="0"/>
          <a:ext cx="0" cy="0"/>
          <a:chOff x="0" y="0"/>
          <a:chExt cx="0" cy="0"/>
        </a:xfrm>
      </p:grpSpPr>
      <p:sp>
        <p:nvSpPr>
          <p:cNvPr id="93" name="Google Shape;93;p19"/>
          <p:cNvSpPr/>
          <p:nvPr/>
        </p:nvSpPr>
        <p:spPr>
          <a:xfrm>
            <a:off x="0" y="368825"/>
            <a:ext cx="2107200" cy="572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19"/>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5" name="Google Shape;95;p19"/>
          <p:cNvSpPr txBox="1">
            <a:spLocks noGrp="1"/>
          </p:cNvSpPr>
          <p:nvPr>
            <p:ph type="title" idx="2"/>
          </p:nvPr>
        </p:nvSpPr>
        <p:spPr>
          <a:xfrm>
            <a:off x="1696599" y="3403575"/>
            <a:ext cx="17661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accent1"/>
              </a:buClr>
              <a:buSzPts val="1800"/>
              <a:buNone/>
              <a:defRPr sz="1800">
                <a:solidFill>
                  <a:schemeClr val="accent1"/>
                </a:solidFill>
              </a:defRPr>
            </a:lvl1pPr>
            <a:lvl2pPr lvl="1" algn="ctr">
              <a:lnSpc>
                <a:spcPct val="100000"/>
              </a:lnSpc>
              <a:spcBef>
                <a:spcPts val="0"/>
              </a:spcBef>
              <a:spcAft>
                <a:spcPts val="0"/>
              </a:spcAft>
              <a:buClr>
                <a:schemeClr val="accent1"/>
              </a:buClr>
              <a:buSzPts val="1800"/>
              <a:buNone/>
              <a:defRPr sz="1800">
                <a:solidFill>
                  <a:schemeClr val="accent1"/>
                </a:solidFill>
              </a:defRPr>
            </a:lvl2pPr>
            <a:lvl3pPr lvl="2" algn="ctr">
              <a:lnSpc>
                <a:spcPct val="100000"/>
              </a:lnSpc>
              <a:spcBef>
                <a:spcPts val="0"/>
              </a:spcBef>
              <a:spcAft>
                <a:spcPts val="0"/>
              </a:spcAft>
              <a:buClr>
                <a:schemeClr val="accent1"/>
              </a:buClr>
              <a:buSzPts val="1800"/>
              <a:buNone/>
              <a:defRPr sz="1800">
                <a:solidFill>
                  <a:schemeClr val="accent1"/>
                </a:solidFill>
              </a:defRPr>
            </a:lvl3pPr>
            <a:lvl4pPr lvl="3" algn="ctr">
              <a:lnSpc>
                <a:spcPct val="100000"/>
              </a:lnSpc>
              <a:spcBef>
                <a:spcPts val="0"/>
              </a:spcBef>
              <a:spcAft>
                <a:spcPts val="0"/>
              </a:spcAft>
              <a:buClr>
                <a:schemeClr val="accent1"/>
              </a:buClr>
              <a:buSzPts val="1800"/>
              <a:buNone/>
              <a:defRPr sz="1800">
                <a:solidFill>
                  <a:schemeClr val="accent1"/>
                </a:solidFill>
              </a:defRPr>
            </a:lvl4pPr>
            <a:lvl5pPr lvl="4" algn="ctr">
              <a:lnSpc>
                <a:spcPct val="100000"/>
              </a:lnSpc>
              <a:spcBef>
                <a:spcPts val="0"/>
              </a:spcBef>
              <a:spcAft>
                <a:spcPts val="0"/>
              </a:spcAft>
              <a:buClr>
                <a:schemeClr val="accent1"/>
              </a:buClr>
              <a:buSzPts val="1800"/>
              <a:buNone/>
              <a:defRPr sz="1800">
                <a:solidFill>
                  <a:schemeClr val="accent1"/>
                </a:solidFill>
              </a:defRPr>
            </a:lvl5pPr>
            <a:lvl6pPr lvl="5" algn="ctr">
              <a:lnSpc>
                <a:spcPct val="100000"/>
              </a:lnSpc>
              <a:spcBef>
                <a:spcPts val="0"/>
              </a:spcBef>
              <a:spcAft>
                <a:spcPts val="0"/>
              </a:spcAft>
              <a:buClr>
                <a:schemeClr val="accent1"/>
              </a:buClr>
              <a:buSzPts val="1800"/>
              <a:buNone/>
              <a:defRPr sz="1800">
                <a:solidFill>
                  <a:schemeClr val="accent1"/>
                </a:solidFill>
              </a:defRPr>
            </a:lvl6pPr>
            <a:lvl7pPr lvl="6" algn="ctr">
              <a:lnSpc>
                <a:spcPct val="100000"/>
              </a:lnSpc>
              <a:spcBef>
                <a:spcPts val="0"/>
              </a:spcBef>
              <a:spcAft>
                <a:spcPts val="0"/>
              </a:spcAft>
              <a:buClr>
                <a:schemeClr val="accent1"/>
              </a:buClr>
              <a:buSzPts val="1800"/>
              <a:buNone/>
              <a:defRPr sz="1800">
                <a:solidFill>
                  <a:schemeClr val="accent1"/>
                </a:solidFill>
              </a:defRPr>
            </a:lvl7pPr>
            <a:lvl8pPr lvl="7" algn="ctr">
              <a:lnSpc>
                <a:spcPct val="100000"/>
              </a:lnSpc>
              <a:spcBef>
                <a:spcPts val="0"/>
              </a:spcBef>
              <a:spcAft>
                <a:spcPts val="0"/>
              </a:spcAft>
              <a:buClr>
                <a:schemeClr val="accent1"/>
              </a:buClr>
              <a:buSzPts val="1800"/>
              <a:buNone/>
              <a:defRPr sz="1800">
                <a:solidFill>
                  <a:schemeClr val="accent1"/>
                </a:solidFill>
              </a:defRPr>
            </a:lvl8pPr>
            <a:lvl9pPr lvl="8" algn="ctr">
              <a:lnSpc>
                <a:spcPct val="100000"/>
              </a:lnSpc>
              <a:spcBef>
                <a:spcPts val="0"/>
              </a:spcBef>
              <a:spcAft>
                <a:spcPts val="0"/>
              </a:spcAft>
              <a:buClr>
                <a:schemeClr val="accent1"/>
              </a:buClr>
              <a:buSzPts val="1800"/>
              <a:buNone/>
              <a:defRPr sz="1800">
                <a:solidFill>
                  <a:schemeClr val="accent1"/>
                </a:solidFill>
              </a:defRPr>
            </a:lvl9pPr>
          </a:lstStyle>
          <a:p>
            <a:endParaRPr/>
          </a:p>
        </p:txBody>
      </p:sp>
      <p:sp>
        <p:nvSpPr>
          <p:cNvPr id="96" name="Google Shape;96;p19"/>
          <p:cNvSpPr txBox="1">
            <a:spLocks noGrp="1"/>
          </p:cNvSpPr>
          <p:nvPr>
            <p:ph type="subTitle" idx="1"/>
          </p:nvPr>
        </p:nvSpPr>
        <p:spPr>
          <a:xfrm>
            <a:off x="1243000" y="3940900"/>
            <a:ext cx="2673300" cy="837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7" name="Google Shape;97;p19"/>
          <p:cNvSpPr txBox="1">
            <a:spLocks noGrp="1"/>
          </p:cNvSpPr>
          <p:nvPr>
            <p:ph type="title" idx="3"/>
          </p:nvPr>
        </p:nvSpPr>
        <p:spPr>
          <a:xfrm>
            <a:off x="5689349" y="3403575"/>
            <a:ext cx="17661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accent1"/>
              </a:buClr>
              <a:buSzPts val="1800"/>
              <a:buNone/>
              <a:defRPr sz="1800">
                <a:solidFill>
                  <a:schemeClr val="accent1"/>
                </a:solidFill>
              </a:defRPr>
            </a:lvl1pPr>
            <a:lvl2pPr lvl="1" algn="ctr">
              <a:lnSpc>
                <a:spcPct val="100000"/>
              </a:lnSpc>
              <a:spcBef>
                <a:spcPts val="0"/>
              </a:spcBef>
              <a:spcAft>
                <a:spcPts val="0"/>
              </a:spcAft>
              <a:buClr>
                <a:schemeClr val="accent1"/>
              </a:buClr>
              <a:buSzPts val="1800"/>
              <a:buNone/>
              <a:defRPr sz="1800">
                <a:solidFill>
                  <a:schemeClr val="accent1"/>
                </a:solidFill>
              </a:defRPr>
            </a:lvl2pPr>
            <a:lvl3pPr lvl="2" algn="ctr">
              <a:lnSpc>
                <a:spcPct val="100000"/>
              </a:lnSpc>
              <a:spcBef>
                <a:spcPts val="0"/>
              </a:spcBef>
              <a:spcAft>
                <a:spcPts val="0"/>
              </a:spcAft>
              <a:buClr>
                <a:schemeClr val="accent1"/>
              </a:buClr>
              <a:buSzPts val="1800"/>
              <a:buNone/>
              <a:defRPr sz="1800">
                <a:solidFill>
                  <a:schemeClr val="accent1"/>
                </a:solidFill>
              </a:defRPr>
            </a:lvl3pPr>
            <a:lvl4pPr lvl="3" algn="ctr">
              <a:lnSpc>
                <a:spcPct val="100000"/>
              </a:lnSpc>
              <a:spcBef>
                <a:spcPts val="0"/>
              </a:spcBef>
              <a:spcAft>
                <a:spcPts val="0"/>
              </a:spcAft>
              <a:buClr>
                <a:schemeClr val="accent1"/>
              </a:buClr>
              <a:buSzPts val="1800"/>
              <a:buNone/>
              <a:defRPr sz="1800">
                <a:solidFill>
                  <a:schemeClr val="accent1"/>
                </a:solidFill>
              </a:defRPr>
            </a:lvl4pPr>
            <a:lvl5pPr lvl="4" algn="ctr">
              <a:lnSpc>
                <a:spcPct val="100000"/>
              </a:lnSpc>
              <a:spcBef>
                <a:spcPts val="0"/>
              </a:spcBef>
              <a:spcAft>
                <a:spcPts val="0"/>
              </a:spcAft>
              <a:buClr>
                <a:schemeClr val="accent1"/>
              </a:buClr>
              <a:buSzPts val="1800"/>
              <a:buNone/>
              <a:defRPr sz="1800">
                <a:solidFill>
                  <a:schemeClr val="accent1"/>
                </a:solidFill>
              </a:defRPr>
            </a:lvl5pPr>
            <a:lvl6pPr lvl="5" algn="ctr">
              <a:lnSpc>
                <a:spcPct val="100000"/>
              </a:lnSpc>
              <a:spcBef>
                <a:spcPts val="0"/>
              </a:spcBef>
              <a:spcAft>
                <a:spcPts val="0"/>
              </a:spcAft>
              <a:buClr>
                <a:schemeClr val="accent1"/>
              </a:buClr>
              <a:buSzPts val="1800"/>
              <a:buNone/>
              <a:defRPr sz="1800">
                <a:solidFill>
                  <a:schemeClr val="accent1"/>
                </a:solidFill>
              </a:defRPr>
            </a:lvl6pPr>
            <a:lvl7pPr lvl="6" algn="ctr">
              <a:lnSpc>
                <a:spcPct val="100000"/>
              </a:lnSpc>
              <a:spcBef>
                <a:spcPts val="0"/>
              </a:spcBef>
              <a:spcAft>
                <a:spcPts val="0"/>
              </a:spcAft>
              <a:buClr>
                <a:schemeClr val="accent1"/>
              </a:buClr>
              <a:buSzPts val="1800"/>
              <a:buNone/>
              <a:defRPr sz="1800">
                <a:solidFill>
                  <a:schemeClr val="accent1"/>
                </a:solidFill>
              </a:defRPr>
            </a:lvl7pPr>
            <a:lvl8pPr lvl="7" algn="ctr">
              <a:lnSpc>
                <a:spcPct val="100000"/>
              </a:lnSpc>
              <a:spcBef>
                <a:spcPts val="0"/>
              </a:spcBef>
              <a:spcAft>
                <a:spcPts val="0"/>
              </a:spcAft>
              <a:buClr>
                <a:schemeClr val="accent1"/>
              </a:buClr>
              <a:buSzPts val="1800"/>
              <a:buNone/>
              <a:defRPr sz="1800">
                <a:solidFill>
                  <a:schemeClr val="accent1"/>
                </a:solidFill>
              </a:defRPr>
            </a:lvl8pPr>
            <a:lvl9pPr lvl="8" algn="ctr">
              <a:lnSpc>
                <a:spcPct val="100000"/>
              </a:lnSpc>
              <a:spcBef>
                <a:spcPts val="0"/>
              </a:spcBef>
              <a:spcAft>
                <a:spcPts val="0"/>
              </a:spcAft>
              <a:buClr>
                <a:schemeClr val="accent1"/>
              </a:buClr>
              <a:buSzPts val="1800"/>
              <a:buNone/>
              <a:defRPr sz="1800">
                <a:solidFill>
                  <a:schemeClr val="accent1"/>
                </a:solidFill>
              </a:defRPr>
            </a:lvl9pPr>
          </a:lstStyle>
          <a:p>
            <a:endParaRPr/>
          </a:p>
        </p:txBody>
      </p:sp>
      <p:sp>
        <p:nvSpPr>
          <p:cNvPr id="98" name="Google Shape;98;p19"/>
          <p:cNvSpPr txBox="1">
            <a:spLocks noGrp="1"/>
          </p:cNvSpPr>
          <p:nvPr>
            <p:ph type="subTitle" idx="4"/>
          </p:nvPr>
        </p:nvSpPr>
        <p:spPr>
          <a:xfrm>
            <a:off x="5235750" y="3940900"/>
            <a:ext cx="2673300" cy="837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Six Columns ">
  <p:cSld name="TITLE_AND_BODY_1_2">
    <p:spTree>
      <p:nvGrpSpPr>
        <p:cNvPr id="1" name="Shape 99"/>
        <p:cNvGrpSpPr/>
        <p:nvPr/>
      </p:nvGrpSpPr>
      <p:grpSpPr>
        <a:xfrm>
          <a:off x="0" y="0"/>
          <a:ext cx="0" cy="0"/>
          <a:chOff x="0" y="0"/>
          <a:chExt cx="0" cy="0"/>
        </a:xfrm>
      </p:grpSpPr>
      <p:sp>
        <p:nvSpPr>
          <p:cNvPr id="100" name="Google Shape;100;p20"/>
          <p:cNvSpPr/>
          <p:nvPr/>
        </p:nvSpPr>
        <p:spPr>
          <a:xfrm>
            <a:off x="0" y="368825"/>
            <a:ext cx="2107200" cy="572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20"/>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02" name="Google Shape;102;p20"/>
          <p:cNvSpPr txBox="1">
            <a:spLocks noGrp="1"/>
          </p:cNvSpPr>
          <p:nvPr>
            <p:ph type="title" idx="2"/>
          </p:nvPr>
        </p:nvSpPr>
        <p:spPr>
          <a:xfrm>
            <a:off x="1300750" y="1658550"/>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accent1"/>
              </a:buClr>
              <a:buSzPts val="1800"/>
              <a:buNone/>
              <a:defRPr sz="1800">
                <a:solidFill>
                  <a:schemeClr val="accent1"/>
                </a:solidFill>
              </a:defRPr>
            </a:lvl1pPr>
            <a:lvl2pPr lvl="1" algn="ctr">
              <a:lnSpc>
                <a:spcPct val="100000"/>
              </a:lnSpc>
              <a:spcBef>
                <a:spcPts val="0"/>
              </a:spcBef>
              <a:spcAft>
                <a:spcPts val="0"/>
              </a:spcAft>
              <a:buClr>
                <a:schemeClr val="accent1"/>
              </a:buClr>
              <a:buSzPts val="1800"/>
              <a:buNone/>
              <a:defRPr sz="1800">
                <a:solidFill>
                  <a:schemeClr val="accent1"/>
                </a:solidFill>
              </a:defRPr>
            </a:lvl2pPr>
            <a:lvl3pPr lvl="2" algn="ctr">
              <a:lnSpc>
                <a:spcPct val="100000"/>
              </a:lnSpc>
              <a:spcBef>
                <a:spcPts val="0"/>
              </a:spcBef>
              <a:spcAft>
                <a:spcPts val="0"/>
              </a:spcAft>
              <a:buClr>
                <a:schemeClr val="accent1"/>
              </a:buClr>
              <a:buSzPts val="1800"/>
              <a:buNone/>
              <a:defRPr sz="1800">
                <a:solidFill>
                  <a:schemeClr val="accent1"/>
                </a:solidFill>
              </a:defRPr>
            </a:lvl3pPr>
            <a:lvl4pPr lvl="3" algn="ctr">
              <a:lnSpc>
                <a:spcPct val="100000"/>
              </a:lnSpc>
              <a:spcBef>
                <a:spcPts val="0"/>
              </a:spcBef>
              <a:spcAft>
                <a:spcPts val="0"/>
              </a:spcAft>
              <a:buClr>
                <a:schemeClr val="accent1"/>
              </a:buClr>
              <a:buSzPts val="1800"/>
              <a:buNone/>
              <a:defRPr sz="1800">
                <a:solidFill>
                  <a:schemeClr val="accent1"/>
                </a:solidFill>
              </a:defRPr>
            </a:lvl4pPr>
            <a:lvl5pPr lvl="4" algn="ctr">
              <a:lnSpc>
                <a:spcPct val="100000"/>
              </a:lnSpc>
              <a:spcBef>
                <a:spcPts val="0"/>
              </a:spcBef>
              <a:spcAft>
                <a:spcPts val="0"/>
              </a:spcAft>
              <a:buClr>
                <a:schemeClr val="accent1"/>
              </a:buClr>
              <a:buSzPts val="1800"/>
              <a:buNone/>
              <a:defRPr sz="1800">
                <a:solidFill>
                  <a:schemeClr val="accent1"/>
                </a:solidFill>
              </a:defRPr>
            </a:lvl5pPr>
            <a:lvl6pPr lvl="5" algn="ctr">
              <a:lnSpc>
                <a:spcPct val="100000"/>
              </a:lnSpc>
              <a:spcBef>
                <a:spcPts val="0"/>
              </a:spcBef>
              <a:spcAft>
                <a:spcPts val="0"/>
              </a:spcAft>
              <a:buClr>
                <a:schemeClr val="accent1"/>
              </a:buClr>
              <a:buSzPts val="1800"/>
              <a:buNone/>
              <a:defRPr sz="1800">
                <a:solidFill>
                  <a:schemeClr val="accent1"/>
                </a:solidFill>
              </a:defRPr>
            </a:lvl6pPr>
            <a:lvl7pPr lvl="6" algn="ctr">
              <a:lnSpc>
                <a:spcPct val="100000"/>
              </a:lnSpc>
              <a:spcBef>
                <a:spcPts val="0"/>
              </a:spcBef>
              <a:spcAft>
                <a:spcPts val="0"/>
              </a:spcAft>
              <a:buClr>
                <a:schemeClr val="accent1"/>
              </a:buClr>
              <a:buSzPts val="1800"/>
              <a:buNone/>
              <a:defRPr sz="1800">
                <a:solidFill>
                  <a:schemeClr val="accent1"/>
                </a:solidFill>
              </a:defRPr>
            </a:lvl7pPr>
            <a:lvl8pPr lvl="7" algn="ctr">
              <a:lnSpc>
                <a:spcPct val="100000"/>
              </a:lnSpc>
              <a:spcBef>
                <a:spcPts val="0"/>
              </a:spcBef>
              <a:spcAft>
                <a:spcPts val="0"/>
              </a:spcAft>
              <a:buClr>
                <a:schemeClr val="accent1"/>
              </a:buClr>
              <a:buSzPts val="1800"/>
              <a:buNone/>
              <a:defRPr sz="1800">
                <a:solidFill>
                  <a:schemeClr val="accent1"/>
                </a:solidFill>
              </a:defRPr>
            </a:lvl8pPr>
            <a:lvl9pPr lvl="8" algn="ctr">
              <a:lnSpc>
                <a:spcPct val="100000"/>
              </a:lnSpc>
              <a:spcBef>
                <a:spcPts val="0"/>
              </a:spcBef>
              <a:spcAft>
                <a:spcPts val="0"/>
              </a:spcAft>
              <a:buClr>
                <a:schemeClr val="accent1"/>
              </a:buClr>
              <a:buSzPts val="1800"/>
              <a:buNone/>
              <a:defRPr sz="1800">
                <a:solidFill>
                  <a:schemeClr val="accent1"/>
                </a:solidFill>
              </a:defRPr>
            </a:lvl9pPr>
          </a:lstStyle>
          <a:p>
            <a:endParaRPr/>
          </a:p>
        </p:txBody>
      </p:sp>
      <p:sp>
        <p:nvSpPr>
          <p:cNvPr id="103" name="Google Shape;103;p20"/>
          <p:cNvSpPr txBox="1">
            <a:spLocks noGrp="1"/>
          </p:cNvSpPr>
          <p:nvPr>
            <p:ph type="subTitle" idx="1"/>
          </p:nvPr>
        </p:nvSpPr>
        <p:spPr>
          <a:xfrm>
            <a:off x="1207000" y="2195875"/>
            <a:ext cx="1731900" cy="683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104" name="Google Shape;104;p20"/>
          <p:cNvSpPr txBox="1">
            <a:spLocks noGrp="1"/>
          </p:cNvSpPr>
          <p:nvPr>
            <p:ph type="title" idx="3"/>
          </p:nvPr>
        </p:nvSpPr>
        <p:spPr>
          <a:xfrm>
            <a:off x="3799800" y="1658550"/>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accent1"/>
              </a:buClr>
              <a:buSzPts val="1800"/>
              <a:buNone/>
              <a:defRPr sz="1800">
                <a:solidFill>
                  <a:schemeClr val="accent1"/>
                </a:solidFill>
              </a:defRPr>
            </a:lvl1pPr>
            <a:lvl2pPr lvl="1" algn="ctr">
              <a:lnSpc>
                <a:spcPct val="100000"/>
              </a:lnSpc>
              <a:spcBef>
                <a:spcPts val="0"/>
              </a:spcBef>
              <a:spcAft>
                <a:spcPts val="0"/>
              </a:spcAft>
              <a:buClr>
                <a:schemeClr val="accent1"/>
              </a:buClr>
              <a:buSzPts val="1800"/>
              <a:buNone/>
              <a:defRPr sz="1800">
                <a:solidFill>
                  <a:schemeClr val="accent1"/>
                </a:solidFill>
              </a:defRPr>
            </a:lvl2pPr>
            <a:lvl3pPr lvl="2" algn="ctr">
              <a:lnSpc>
                <a:spcPct val="100000"/>
              </a:lnSpc>
              <a:spcBef>
                <a:spcPts val="0"/>
              </a:spcBef>
              <a:spcAft>
                <a:spcPts val="0"/>
              </a:spcAft>
              <a:buClr>
                <a:schemeClr val="accent1"/>
              </a:buClr>
              <a:buSzPts val="1800"/>
              <a:buNone/>
              <a:defRPr sz="1800">
                <a:solidFill>
                  <a:schemeClr val="accent1"/>
                </a:solidFill>
              </a:defRPr>
            </a:lvl3pPr>
            <a:lvl4pPr lvl="3" algn="ctr">
              <a:lnSpc>
                <a:spcPct val="100000"/>
              </a:lnSpc>
              <a:spcBef>
                <a:spcPts val="0"/>
              </a:spcBef>
              <a:spcAft>
                <a:spcPts val="0"/>
              </a:spcAft>
              <a:buClr>
                <a:schemeClr val="accent1"/>
              </a:buClr>
              <a:buSzPts val="1800"/>
              <a:buNone/>
              <a:defRPr sz="1800">
                <a:solidFill>
                  <a:schemeClr val="accent1"/>
                </a:solidFill>
              </a:defRPr>
            </a:lvl4pPr>
            <a:lvl5pPr lvl="4" algn="ctr">
              <a:lnSpc>
                <a:spcPct val="100000"/>
              </a:lnSpc>
              <a:spcBef>
                <a:spcPts val="0"/>
              </a:spcBef>
              <a:spcAft>
                <a:spcPts val="0"/>
              </a:spcAft>
              <a:buClr>
                <a:schemeClr val="accent1"/>
              </a:buClr>
              <a:buSzPts val="1800"/>
              <a:buNone/>
              <a:defRPr sz="1800">
                <a:solidFill>
                  <a:schemeClr val="accent1"/>
                </a:solidFill>
              </a:defRPr>
            </a:lvl5pPr>
            <a:lvl6pPr lvl="5" algn="ctr">
              <a:lnSpc>
                <a:spcPct val="100000"/>
              </a:lnSpc>
              <a:spcBef>
                <a:spcPts val="0"/>
              </a:spcBef>
              <a:spcAft>
                <a:spcPts val="0"/>
              </a:spcAft>
              <a:buClr>
                <a:schemeClr val="accent1"/>
              </a:buClr>
              <a:buSzPts val="1800"/>
              <a:buNone/>
              <a:defRPr sz="1800">
                <a:solidFill>
                  <a:schemeClr val="accent1"/>
                </a:solidFill>
              </a:defRPr>
            </a:lvl6pPr>
            <a:lvl7pPr lvl="6" algn="ctr">
              <a:lnSpc>
                <a:spcPct val="100000"/>
              </a:lnSpc>
              <a:spcBef>
                <a:spcPts val="0"/>
              </a:spcBef>
              <a:spcAft>
                <a:spcPts val="0"/>
              </a:spcAft>
              <a:buClr>
                <a:schemeClr val="accent1"/>
              </a:buClr>
              <a:buSzPts val="1800"/>
              <a:buNone/>
              <a:defRPr sz="1800">
                <a:solidFill>
                  <a:schemeClr val="accent1"/>
                </a:solidFill>
              </a:defRPr>
            </a:lvl7pPr>
            <a:lvl8pPr lvl="7" algn="ctr">
              <a:lnSpc>
                <a:spcPct val="100000"/>
              </a:lnSpc>
              <a:spcBef>
                <a:spcPts val="0"/>
              </a:spcBef>
              <a:spcAft>
                <a:spcPts val="0"/>
              </a:spcAft>
              <a:buClr>
                <a:schemeClr val="accent1"/>
              </a:buClr>
              <a:buSzPts val="1800"/>
              <a:buNone/>
              <a:defRPr sz="1800">
                <a:solidFill>
                  <a:schemeClr val="accent1"/>
                </a:solidFill>
              </a:defRPr>
            </a:lvl8pPr>
            <a:lvl9pPr lvl="8" algn="ctr">
              <a:lnSpc>
                <a:spcPct val="100000"/>
              </a:lnSpc>
              <a:spcBef>
                <a:spcPts val="0"/>
              </a:spcBef>
              <a:spcAft>
                <a:spcPts val="0"/>
              </a:spcAft>
              <a:buClr>
                <a:schemeClr val="accent1"/>
              </a:buClr>
              <a:buSzPts val="1800"/>
              <a:buNone/>
              <a:defRPr sz="1800">
                <a:solidFill>
                  <a:schemeClr val="accent1"/>
                </a:solidFill>
              </a:defRPr>
            </a:lvl9pPr>
          </a:lstStyle>
          <a:p>
            <a:endParaRPr/>
          </a:p>
        </p:txBody>
      </p:sp>
      <p:sp>
        <p:nvSpPr>
          <p:cNvPr id="105" name="Google Shape;105;p20"/>
          <p:cNvSpPr txBox="1">
            <a:spLocks noGrp="1"/>
          </p:cNvSpPr>
          <p:nvPr>
            <p:ph type="subTitle" idx="4"/>
          </p:nvPr>
        </p:nvSpPr>
        <p:spPr>
          <a:xfrm>
            <a:off x="3706050" y="2195875"/>
            <a:ext cx="1731900" cy="683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106" name="Google Shape;106;p20"/>
          <p:cNvSpPr txBox="1">
            <a:spLocks noGrp="1"/>
          </p:cNvSpPr>
          <p:nvPr>
            <p:ph type="title" idx="5"/>
          </p:nvPr>
        </p:nvSpPr>
        <p:spPr>
          <a:xfrm>
            <a:off x="6298850" y="1658550"/>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accent1"/>
              </a:buClr>
              <a:buSzPts val="1800"/>
              <a:buNone/>
              <a:defRPr sz="1800">
                <a:solidFill>
                  <a:schemeClr val="accent1"/>
                </a:solidFill>
              </a:defRPr>
            </a:lvl1pPr>
            <a:lvl2pPr lvl="1" algn="ctr">
              <a:lnSpc>
                <a:spcPct val="100000"/>
              </a:lnSpc>
              <a:spcBef>
                <a:spcPts val="0"/>
              </a:spcBef>
              <a:spcAft>
                <a:spcPts val="0"/>
              </a:spcAft>
              <a:buClr>
                <a:schemeClr val="accent1"/>
              </a:buClr>
              <a:buSzPts val="1800"/>
              <a:buNone/>
              <a:defRPr sz="1800">
                <a:solidFill>
                  <a:schemeClr val="accent1"/>
                </a:solidFill>
              </a:defRPr>
            </a:lvl2pPr>
            <a:lvl3pPr lvl="2" algn="ctr">
              <a:lnSpc>
                <a:spcPct val="100000"/>
              </a:lnSpc>
              <a:spcBef>
                <a:spcPts val="0"/>
              </a:spcBef>
              <a:spcAft>
                <a:spcPts val="0"/>
              </a:spcAft>
              <a:buClr>
                <a:schemeClr val="accent1"/>
              </a:buClr>
              <a:buSzPts val="1800"/>
              <a:buNone/>
              <a:defRPr sz="1800">
                <a:solidFill>
                  <a:schemeClr val="accent1"/>
                </a:solidFill>
              </a:defRPr>
            </a:lvl3pPr>
            <a:lvl4pPr lvl="3" algn="ctr">
              <a:lnSpc>
                <a:spcPct val="100000"/>
              </a:lnSpc>
              <a:spcBef>
                <a:spcPts val="0"/>
              </a:spcBef>
              <a:spcAft>
                <a:spcPts val="0"/>
              </a:spcAft>
              <a:buClr>
                <a:schemeClr val="accent1"/>
              </a:buClr>
              <a:buSzPts val="1800"/>
              <a:buNone/>
              <a:defRPr sz="1800">
                <a:solidFill>
                  <a:schemeClr val="accent1"/>
                </a:solidFill>
              </a:defRPr>
            </a:lvl4pPr>
            <a:lvl5pPr lvl="4" algn="ctr">
              <a:lnSpc>
                <a:spcPct val="100000"/>
              </a:lnSpc>
              <a:spcBef>
                <a:spcPts val="0"/>
              </a:spcBef>
              <a:spcAft>
                <a:spcPts val="0"/>
              </a:spcAft>
              <a:buClr>
                <a:schemeClr val="accent1"/>
              </a:buClr>
              <a:buSzPts val="1800"/>
              <a:buNone/>
              <a:defRPr sz="1800">
                <a:solidFill>
                  <a:schemeClr val="accent1"/>
                </a:solidFill>
              </a:defRPr>
            </a:lvl5pPr>
            <a:lvl6pPr lvl="5" algn="ctr">
              <a:lnSpc>
                <a:spcPct val="100000"/>
              </a:lnSpc>
              <a:spcBef>
                <a:spcPts val="0"/>
              </a:spcBef>
              <a:spcAft>
                <a:spcPts val="0"/>
              </a:spcAft>
              <a:buClr>
                <a:schemeClr val="accent1"/>
              </a:buClr>
              <a:buSzPts val="1800"/>
              <a:buNone/>
              <a:defRPr sz="1800">
                <a:solidFill>
                  <a:schemeClr val="accent1"/>
                </a:solidFill>
              </a:defRPr>
            </a:lvl6pPr>
            <a:lvl7pPr lvl="6" algn="ctr">
              <a:lnSpc>
                <a:spcPct val="100000"/>
              </a:lnSpc>
              <a:spcBef>
                <a:spcPts val="0"/>
              </a:spcBef>
              <a:spcAft>
                <a:spcPts val="0"/>
              </a:spcAft>
              <a:buClr>
                <a:schemeClr val="accent1"/>
              </a:buClr>
              <a:buSzPts val="1800"/>
              <a:buNone/>
              <a:defRPr sz="1800">
                <a:solidFill>
                  <a:schemeClr val="accent1"/>
                </a:solidFill>
              </a:defRPr>
            </a:lvl7pPr>
            <a:lvl8pPr lvl="7" algn="ctr">
              <a:lnSpc>
                <a:spcPct val="100000"/>
              </a:lnSpc>
              <a:spcBef>
                <a:spcPts val="0"/>
              </a:spcBef>
              <a:spcAft>
                <a:spcPts val="0"/>
              </a:spcAft>
              <a:buClr>
                <a:schemeClr val="accent1"/>
              </a:buClr>
              <a:buSzPts val="1800"/>
              <a:buNone/>
              <a:defRPr sz="1800">
                <a:solidFill>
                  <a:schemeClr val="accent1"/>
                </a:solidFill>
              </a:defRPr>
            </a:lvl8pPr>
            <a:lvl9pPr lvl="8" algn="ctr">
              <a:lnSpc>
                <a:spcPct val="100000"/>
              </a:lnSpc>
              <a:spcBef>
                <a:spcPts val="0"/>
              </a:spcBef>
              <a:spcAft>
                <a:spcPts val="0"/>
              </a:spcAft>
              <a:buClr>
                <a:schemeClr val="accent1"/>
              </a:buClr>
              <a:buSzPts val="1800"/>
              <a:buNone/>
              <a:defRPr sz="1800">
                <a:solidFill>
                  <a:schemeClr val="accent1"/>
                </a:solidFill>
              </a:defRPr>
            </a:lvl9pPr>
          </a:lstStyle>
          <a:p>
            <a:endParaRPr/>
          </a:p>
        </p:txBody>
      </p:sp>
      <p:sp>
        <p:nvSpPr>
          <p:cNvPr id="107" name="Google Shape;107;p20"/>
          <p:cNvSpPr txBox="1">
            <a:spLocks noGrp="1"/>
          </p:cNvSpPr>
          <p:nvPr>
            <p:ph type="subTitle" idx="6"/>
          </p:nvPr>
        </p:nvSpPr>
        <p:spPr>
          <a:xfrm>
            <a:off x="6205100" y="2195875"/>
            <a:ext cx="1731900" cy="683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108" name="Google Shape;108;p20"/>
          <p:cNvSpPr txBox="1">
            <a:spLocks noGrp="1"/>
          </p:cNvSpPr>
          <p:nvPr>
            <p:ph type="title" idx="7"/>
          </p:nvPr>
        </p:nvSpPr>
        <p:spPr>
          <a:xfrm>
            <a:off x="1300750" y="3470550"/>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accent1"/>
              </a:buClr>
              <a:buSzPts val="1800"/>
              <a:buNone/>
              <a:defRPr sz="1800">
                <a:solidFill>
                  <a:schemeClr val="accent1"/>
                </a:solidFill>
              </a:defRPr>
            </a:lvl1pPr>
            <a:lvl2pPr lvl="1" algn="ctr">
              <a:lnSpc>
                <a:spcPct val="100000"/>
              </a:lnSpc>
              <a:spcBef>
                <a:spcPts val="0"/>
              </a:spcBef>
              <a:spcAft>
                <a:spcPts val="0"/>
              </a:spcAft>
              <a:buClr>
                <a:schemeClr val="accent1"/>
              </a:buClr>
              <a:buSzPts val="1800"/>
              <a:buNone/>
              <a:defRPr sz="1800">
                <a:solidFill>
                  <a:schemeClr val="accent1"/>
                </a:solidFill>
              </a:defRPr>
            </a:lvl2pPr>
            <a:lvl3pPr lvl="2" algn="ctr">
              <a:lnSpc>
                <a:spcPct val="100000"/>
              </a:lnSpc>
              <a:spcBef>
                <a:spcPts val="0"/>
              </a:spcBef>
              <a:spcAft>
                <a:spcPts val="0"/>
              </a:spcAft>
              <a:buClr>
                <a:schemeClr val="accent1"/>
              </a:buClr>
              <a:buSzPts val="1800"/>
              <a:buNone/>
              <a:defRPr sz="1800">
                <a:solidFill>
                  <a:schemeClr val="accent1"/>
                </a:solidFill>
              </a:defRPr>
            </a:lvl3pPr>
            <a:lvl4pPr lvl="3" algn="ctr">
              <a:lnSpc>
                <a:spcPct val="100000"/>
              </a:lnSpc>
              <a:spcBef>
                <a:spcPts val="0"/>
              </a:spcBef>
              <a:spcAft>
                <a:spcPts val="0"/>
              </a:spcAft>
              <a:buClr>
                <a:schemeClr val="accent1"/>
              </a:buClr>
              <a:buSzPts val="1800"/>
              <a:buNone/>
              <a:defRPr sz="1800">
                <a:solidFill>
                  <a:schemeClr val="accent1"/>
                </a:solidFill>
              </a:defRPr>
            </a:lvl4pPr>
            <a:lvl5pPr lvl="4" algn="ctr">
              <a:lnSpc>
                <a:spcPct val="100000"/>
              </a:lnSpc>
              <a:spcBef>
                <a:spcPts val="0"/>
              </a:spcBef>
              <a:spcAft>
                <a:spcPts val="0"/>
              </a:spcAft>
              <a:buClr>
                <a:schemeClr val="accent1"/>
              </a:buClr>
              <a:buSzPts val="1800"/>
              <a:buNone/>
              <a:defRPr sz="1800">
                <a:solidFill>
                  <a:schemeClr val="accent1"/>
                </a:solidFill>
              </a:defRPr>
            </a:lvl5pPr>
            <a:lvl6pPr lvl="5" algn="ctr">
              <a:lnSpc>
                <a:spcPct val="100000"/>
              </a:lnSpc>
              <a:spcBef>
                <a:spcPts val="0"/>
              </a:spcBef>
              <a:spcAft>
                <a:spcPts val="0"/>
              </a:spcAft>
              <a:buClr>
                <a:schemeClr val="accent1"/>
              </a:buClr>
              <a:buSzPts val="1800"/>
              <a:buNone/>
              <a:defRPr sz="1800">
                <a:solidFill>
                  <a:schemeClr val="accent1"/>
                </a:solidFill>
              </a:defRPr>
            </a:lvl6pPr>
            <a:lvl7pPr lvl="6" algn="ctr">
              <a:lnSpc>
                <a:spcPct val="100000"/>
              </a:lnSpc>
              <a:spcBef>
                <a:spcPts val="0"/>
              </a:spcBef>
              <a:spcAft>
                <a:spcPts val="0"/>
              </a:spcAft>
              <a:buClr>
                <a:schemeClr val="accent1"/>
              </a:buClr>
              <a:buSzPts val="1800"/>
              <a:buNone/>
              <a:defRPr sz="1800">
                <a:solidFill>
                  <a:schemeClr val="accent1"/>
                </a:solidFill>
              </a:defRPr>
            </a:lvl7pPr>
            <a:lvl8pPr lvl="7" algn="ctr">
              <a:lnSpc>
                <a:spcPct val="100000"/>
              </a:lnSpc>
              <a:spcBef>
                <a:spcPts val="0"/>
              </a:spcBef>
              <a:spcAft>
                <a:spcPts val="0"/>
              </a:spcAft>
              <a:buClr>
                <a:schemeClr val="accent1"/>
              </a:buClr>
              <a:buSzPts val="1800"/>
              <a:buNone/>
              <a:defRPr sz="1800">
                <a:solidFill>
                  <a:schemeClr val="accent1"/>
                </a:solidFill>
              </a:defRPr>
            </a:lvl8pPr>
            <a:lvl9pPr lvl="8" algn="ctr">
              <a:lnSpc>
                <a:spcPct val="100000"/>
              </a:lnSpc>
              <a:spcBef>
                <a:spcPts val="0"/>
              </a:spcBef>
              <a:spcAft>
                <a:spcPts val="0"/>
              </a:spcAft>
              <a:buClr>
                <a:schemeClr val="accent1"/>
              </a:buClr>
              <a:buSzPts val="1800"/>
              <a:buNone/>
              <a:defRPr sz="1800">
                <a:solidFill>
                  <a:schemeClr val="accent1"/>
                </a:solidFill>
              </a:defRPr>
            </a:lvl9pPr>
          </a:lstStyle>
          <a:p>
            <a:endParaRPr/>
          </a:p>
        </p:txBody>
      </p:sp>
      <p:sp>
        <p:nvSpPr>
          <p:cNvPr id="109" name="Google Shape;109;p20"/>
          <p:cNvSpPr txBox="1">
            <a:spLocks noGrp="1"/>
          </p:cNvSpPr>
          <p:nvPr>
            <p:ph type="subTitle" idx="8"/>
          </p:nvPr>
        </p:nvSpPr>
        <p:spPr>
          <a:xfrm>
            <a:off x="1207000" y="4007875"/>
            <a:ext cx="1731900" cy="683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110" name="Google Shape;110;p20"/>
          <p:cNvSpPr txBox="1">
            <a:spLocks noGrp="1"/>
          </p:cNvSpPr>
          <p:nvPr>
            <p:ph type="title" idx="9"/>
          </p:nvPr>
        </p:nvSpPr>
        <p:spPr>
          <a:xfrm>
            <a:off x="3799800" y="3470550"/>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accent1"/>
              </a:buClr>
              <a:buSzPts val="1800"/>
              <a:buNone/>
              <a:defRPr sz="1800">
                <a:solidFill>
                  <a:schemeClr val="accent1"/>
                </a:solidFill>
              </a:defRPr>
            </a:lvl1pPr>
            <a:lvl2pPr lvl="1" algn="ctr">
              <a:lnSpc>
                <a:spcPct val="100000"/>
              </a:lnSpc>
              <a:spcBef>
                <a:spcPts val="0"/>
              </a:spcBef>
              <a:spcAft>
                <a:spcPts val="0"/>
              </a:spcAft>
              <a:buClr>
                <a:schemeClr val="accent1"/>
              </a:buClr>
              <a:buSzPts val="1800"/>
              <a:buNone/>
              <a:defRPr sz="1800">
                <a:solidFill>
                  <a:schemeClr val="accent1"/>
                </a:solidFill>
              </a:defRPr>
            </a:lvl2pPr>
            <a:lvl3pPr lvl="2" algn="ctr">
              <a:lnSpc>
                <a:spcPct val="100000"/>
              </a:lnSpc>
              <a:spcBef>
                <a:spcPts val="0"/>
              </a:spcBef>
              <a:spcAft>
                <a:spcPts val="0"/>
              </a:spcAft>
              <a:buClr>
                <a:schemeClr val="accent1"/>
              </a:buClr>
              <a:buSzPts val="1800"/>
              <a:buNone/>
              <a:defRPr sz="1800">
                <a:solidFill>
                  <a:schemeClr val="accent1"/>
                </a:solidFill>
              </a:defRPr>
            </a:lvl3pPr>
            <a:lvl4pPr lvl="3" algn="ctr">
              <a:lnSpc>
                <a:spcPct val="100000"/>
              </a:lnSpc>
              <a:spcBef>
                <a:spcPts val="0"/>
              </a:spcBef>
              <a:spcAft>
                <a:spcPts val="0"/>
              </a:spcAft>
              <a:buClr>
                <a:schemeClr val="accent1"/>
              </a:buClr>
              <a:buSzPts val="1800"/>
              <a:buNone/>
              <a:defRPr sz="1800">
                <a:solidFill>
                  <a:schemeClr val="accent1"/>
                </a:solidFill>
              </a:defRPr>
            </a:lvl4pPr>
            <a:lvl5pPr lvl="4" algn="ctr">
              <a:lnSpc>
                <a:spcPct val="100000"/>
              </a:lnSpc>
              <a:spcBef>
                <a:spcPts val="0"/>
              </a:spcBef>
              <a:spcAft>
                <a:spcPts val="0"/>
              </a:spcAft>
              <a:buClr>
                <a:schemeClr val="accent1"/>
              </a:buClr>
              <a:buSzPts val="1800"/>
              <a:buNone/>
              <a:defRPr sz="1800">
                <a:solidFill>
                  <a:schemeClr val="accent1"/>
                </a:solidFill>
              </a:defRPr>
            </a:lvl5pPr>
            <a:lvl6pPr lvl="5" algn="ctr">
              <a:lnSpc>
                <a:spcPct val="100000"/>
              </a:lnSpc>
              <a:spcBef>
                <a:spcPts val="0"/>
              </a:spcBef>
              <a:spcAft>
                <a:spcPts val="0"/>
              </a:spcAft>
              <a:buClr>
                <a:schemeClr val="accent1"/>
              </a:buClr>
              <a:buSzPts val="1800"/>
              <a:buNone/>
              <a:defRPr sz="1800">
                <a:solidFill>
                  <a:schemeClr val="accent1"/>
                </a:solidFill>
              </a:defRPr>
            </a:lvl6pPr>
            <a:lvl7pPr lvl="6" algn="ctr">
              <a:lnSpc>
                <a:spcPct val="100000"/>
              </a:lnSpc>
              <a:spcBef>
                <a:spcPts val="0"/>
              </a:spcBef>
              <a:spcAft>
                <a:spcPts val="0"/>
              </a:spcAft>
              <a:buClr>
                <a:schemeClr val="accent1"/>
              </a:buClr>
              <a:buSzPts val="1800"/>
              <a:buNone/>
              <a:defRPr sz="1800">
                <a:solidFill>
                  <a:schemeClr val="accent1"/>
                </a:solidFill>
              </a:defRPr>
            </a:lvl7pPr>
            <a:lvl8pPr lvl="7" algn="ctr">
              <a:lnSpc>
                <a:spcPct val="100000"/>
              </a:lnSpc>
              <a:spcBef>
                <a:spcPts val="0"/>
              </a:spcBef>
              <a:spcAft>
                <a:spcPts val="0"/>
              </a:spcAft>
              <a:buClr>
                <a:schemeClr val="accent1"/>
              </a:buClr>
              <a:buSzPts val="1800"/>
              <a:buNone/>
              <a:defRPr sz="1800">
                <a:solidFill>
                  <a:schemeClr val="accent1"/>
                </a:solidFill>
              </a:defRPr>
            </a:lvl8pPr>
            <a:lvl9pPr lvl="8" algn="ctr">
              <a:lnSpc>
                <a:spcPct val="100000"/>
              </a:lnSpc>
              <a:spcBef>
                <a:spcPts val="0"/>
              </a:spcBef>
              <a:spcAft>
                <a:spcPts val="0"/>
              </a:spcAft>
              <a:buClr>
                <a:schemeClr val="accent1"/>
              </a:buClr>
              <a:buSzPts val="1800"/>
              <a:buNone/>
              <a:defRPr sz="1800">
                <a:solidFill>
                  <a:schemeClr val="accent1"/>
                </a:solidFill>
              </a:defRPr>
            </a:lvl9pPr>
          </a:lstStyle>
          <a:p>
            <a:endParaRPr/>
          </a:p>
        </p:txBody>
      </p:sp>
      <p:sp>
        <p:nvSpPr>
          <p:cNvPr id="111" name="Google Shape;111;p20"/>
          <p:cNvSpPr txBox="1">
            <a:spLocks noGrp="1"/>
          </p:cNvSpPr>
          <p:nvPr>
            <p:ph type="subTitle" idx="13"/>
          </p:nvPr>
        </p:nvSpPr>
        <p:spPr>
          <a:xfrm>
            <a:off x="3706050" y="4007875"/>
            <a:ext cx="1731900" cy="683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112" name="Google Shape;112;p20"/>
          <p:cNvSpPr txBox="1">
            <a:spLocks noGrp="1"/>
          </p:cNvSpPr>
          <p:nvPr>
            <p:ph type="title" idx="14"/>
          </p:nvPr>
        </p:nvSpPr>
        <p:spPr>
          <a:xfrm>
            <a:off x="6298850" y="3470550"/>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accent1"/>
              </a:buClr>
              <a:buSzPts val="1800"/>
              <a:buNone/>
              <a:defRPr sz="1800">
                <a:solidFill>
                  <a:schemeClr val="accent1"/>
                </a:solidFill>
              </a:defRPr>
            </a:lvl1pPr>
            <a:lvl2pPr lvl="1" algn="ctr">
              <a:lnSpc>
                <a:spcPct val="100000"/>
              </a:lnSpc>
              <a:spcBef>
                <a:spcPts val="0"/>
              </a:spcBef>
              <a:spcAft>
                <a:spcPts val="0"/>
              </a:spcAft>
              <a:buClr>
                <a:schemeClr val="accent1"/>
              </a:buClr>
              <a:buSzPts val="1800"/>
              <a:buNone/>
              <a:defRPr sz="1800">
                <a:solidFill>
                  <a:schemeClr val="accent1"/>
                </a:solidFill>
              </a:defRPr>
            </a:lvl2pPr>
            <a:lvl3pPr lvl="2" algn="ctr">
              <a:lnSpc>
                <a:spcPct val="100000"/>
              </a:lnSpc>
              <a:spcBef>
                <a:spcPts val="0"/>
              </a:spcBef>
              <a:spcAft>
                <a:spcPts val="0"/>
              </a:spcAft>
              <a:buClr>
                <a:schemeClr val="accent1"/>
              </a:buClr>
              <a:buSzPts val="1800"/>
              <a:buNone/>
              <a:defRPr sz="1800">
                <a:solidFill>
                  <a:schemeClr val="accent1"/>
                </a:solidFill>
              </a:defRPr>
            </a:lvl3pPr>
            <a:lvl4pPr lvl="3" algn="ctr">
              <a:lnSpc>
                <a:spcPct val="100000"/>
              </a:lnSpc>
              <a:spcBef>
                <a:spcPts val="0"/>
              </a:spcBef>
              <a:spcAft>
                <a:spcPts val="0"/>
              </a:spcAft>
              <a:buClr>
                <a:schemeClr val="accent1"/>
              </a:buClr>
              <a:buSzPts val="1800"/>
              <a:buNone/>
              <a:defRPr sz="1800">
                <a:solidFill>
                  <a:schemeClr val="accent1"/>
                </a:solidFill>
              </a:defRPr>
            </a:lvl4pPr>
            <a:lvl5pPr lvl="4" algn="ctr">
              <a:lnSpc>
                <a:spcPct val="100000"/>
              </a:lnSpc>
              <a:spcBef>
                <a:spcPts val="0"/>
              </a:spcBef>
              <a:spcAft>
                <a:spcPts val="0"/>
              </a:spcAft>
              <a:buClr>
                <a:schemeClr val="accent1"/>
              </a:buClr>
              <a:buSzPts val="1800"/>
              <a:buNone/>
              <a:defRPr sz="1800">
                <a:solidFill>
                  <a:schemeClr val="accent1"/>
                </a:solidFill>
              </a:defRPr>
            </a:lvl5pPr>
            <a:lvl6pPr lvl="5" algn="ctr">
              <a:lnSpc>
                <a:spcPct val="100000"/>
              </a:lnSpc>
              <a:spcBef>
                <a:spcPts val="0"/>
              </a:spcBef>
              <a:spcAft>
                <a:spcPts val="0"/>
              </a:spcAft>
              <a:buClr>
                <a:schemeClr val="accent1"/>
              </a:buClr>
              <a:buSzPts val="1800"/>
              <a:buNone/>
              <a:defRPr sz="1800">
                <a:solidFill>
                  <a:schemeClr val="accent1"/>
                </a:solidFill>
              </a:defRPr>
            </a:lvl6pPr>
            <a:lvl7pPr lvl="6" algn="ctr">
              <a:lnSpc>
                <a:spcPct val="100000"/>
              </a:lnSpc>
              <a:spcBef>
                <a:spcPts val="0"/>
              </a:spcBef>
              <a:spcAft>
                <a:spcPts val="0"/>
              </a:spcAft>
              <a:buClr>
                <a:schemeClr val="accent1"/>
              </a:buClr>
              <a:buSzPts val="1800"/>
              <a:buNone/>
              <a:defRPr sz="1800">
                <a:solidFill>
                  <a:schemeClr val="accent1"/>
                </a:solidFill>
              </a:defRPr>
            </a:lvl7pPr>
            <a:lvl8pPr lvl="7" algn="ctr">
              <a:lnSpc>
                <a:spcPct val="100000"/>
              </a:lnSpc>
              <a:spcBef>
                <a:spcPts val="0"/>
              </a:spcBef>
              <a:spcAft>
                <a:spcPts val="0"/>
              </a:spcAft>
              <a:buClr>
                <a:schemeClr val="accent1"/>
              </a:buClr>
              <a:buSzPts val="1800"/>
              <a:buNone/>
              <a:defRPr sz="1800">
                <a:solidFill>
                  <a:schemeClr val="accent1"/>
                </a:solidFill>
              </a:defRPr>
            </a:lvl8pPr>
            <a:lvl9pPr lvl="8" algn="ctr">
              <a:lnSpc>
                <a:spcPct val="100000"/>
              </a:lnSpc>
              <a:spcBef>
                <a:spcPts val="0"/>
              </a:spcBef>
              <a:spcAft>
                <a:spcPts val="0"/>
              </a:spcAft>
              <a:buClr>
                <a:schemeClr val="accent1"/>
              </a:buClr>
              <a:buSzPts val="1800"/>
              <a:buNone/>
              <a:defRPr sz="1800">
                <a:solidFill>
                  <a:schemeClr val="accent1"/>
                </a:solidFill>
              </a:defRPr>
            </a:lvl9pPr>
          </a:lstStyle>
          <a:p>
            <a:endParaRPr/>
          </a:p>
        </p:txBody>
      </p:sp>
      <p:sp>
        <p:nvSpPr>
          <p:cNvPr id="113" name="Google Shape;113;p20"/>
          <p:cNvSpPr txBox="1">
            <a:spLocks noGrp="1"/>
          </p:cNvSpPr>
          <p:nvPr>
            <p:ph type="subTitle" idx="15"/>
          </p:nvPr>
        </p:nvSpPr>
        <p:spPr>
          <a:xfrm>
            <a:off x="6205100" y="4007875"/>
            <a:ext cx="1731900" cy="683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Three Columns 1">
  <p:cSld name="TITLE_AND_BODY_1_3">
    <p:spTree>
      <p:nvGrpSpPr>
        <p:cNvPr id="1" name="Shape 114"/>
        <p:cNvGrpSpPr/>
        <p:nvPr/>
      </p:nvGrpSpPr>
      <p:grpSpPr>
        <a:xfrm>
          <a:off x="0" y="0"/>
          <a:ext cx="0" cy="0"/>
          <a:chOff x="0" y="0"/>
          <a:chExt cx="0" cy="0"/>
        </a:xfrm>
      </p:grpSpPr>
      <p:sp>
        <p:nvSpPr>
          <p:cNvPr id="115" name="Google Shape;115;p21"/>
          <p:cNvSpPr/>
          <p:nvPr/>
        </p:nvSpPr>
        <p:spPr>
          <a:xfrm>
            <a:off x="0" y="368825"/>
            <a:ext cx="2107200" cy="572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p21"/>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7" name="Google Shape;117;p21"/>
          <p:cNvSpPr txBox="1">
            <a:spLocks noGrp="1"/>
          </p:cNvSpPr>
          <p:nvPr>
            <p:ph type="title" idx="2"/>
          </p:nvPr>
        </p:nvSpPr>
        <p:spPr>
          <a:xfrm>
            <a:off x="690000" y="1971179"/>
            <a:ext cx="3619500" cy="374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1"/>
              </a:buClr>
              <a:buSzPts val="1400"/>
              <a:buNone/>
              <a:defRPr sz="1400">
                <a:solidFill>
                  <a:schemeClr val="accent1"/>
                </a:solidFill>
              </a:defRPr>
            </a:lvl1pPr>
            <a:lvl2pPr lvl="1" algn="l">
              <a:lnSpc>
                <a:spcPct val="100000"/>
              </a:lnSpc>
              <a:spcBef>
                <a:spcPts val="0"/>
              </a:spcBef>
              <a:spcAft>
                <a:spcPts val="0"/>
              </a:spcAft>
              <a:buClr>
                <a:schemeClr val="accent1"/>
              </a:buClr>
              <a:buSzPts val="1400"/>
              <a:buNone/>
              <a:defRPr sz="1400">
                <a:solidFill>
                  <a:schemeClr val="accent1"/>
                </a:solidFill>
              </a:defRPr>
            </a:lvl2pPr>
            <a:lvl3pPr lvl="2" algn="l">
              <a:lnSpc>
                <a:spcPct val="100000"/>
              </a:lnSpc>
              <a:spcBef>
                <a:spcPts val="0"/>
              </a:spcBef>
              <a:spcAft>
                <a:spcPts val="0"/>
              </a:spcAft>
              <a:buClr>
                <a:schemeClr val="accent1"/>
              </a:buClr>
              <a:buSzPts val="1400"/>
              <a:buNone/>
              <a:defRPr sz="1400">
                <a:solidFill>
                  <a:schemeClr val="accent1"/>
                </a:solidFill>
              </a:defRPr>
            </a:lvl3pPr>
            <a:lvl4pPr lvl="3" algn="l">
              <a:lnSpc>
                <a:spcPct val="100000"/>
              </a:lnSpc>
              <a:spcBef>
                <a:spcPts val="0"/>
              </a:spcBef>
              <a:spcAft>
                <a:spcPts val="0"/>
              </a:spcAft>
              <a:buClr>
                <a:schemeClr val="accent1"/>
              </a:buClr>
              <a:buSzPts val="1400"/>
              <a:buNone/>
              <a:defRPr sz="1400">
                <a:solidFill>
                  <a:schemeClr val="accent1"/>
                </a:solidFill>
              </a:defRPr>
            </a:lvl4pPr>
            <a:lvl5pPr lvl="4" algn="l">
              <a:lnSpc>
                <a:spcPct val="100000"/>
              </a:lnSpc>
              <a:spcBef>
                <a:spcPts val="0"/>
              </a:spcBef>
              <a:spcAft>
                <a:spcPts val="0"/>
              </a:spcAft>
              <a:buClr>
                <a:schemeClr val="accent1"/>
              </a:buClr>
              <a:buSzPts val="1400"/>
              <a:buNone/>
              <a:defRPr sz="1400">
                <a:solidFill>
                  <a:schemeClr val="accent1"/>
                </a:solidFill>
              </a:defRPr>
            </a:lvl5pPr>
            <a:lvl6pPr lvl="5" algn="l">
              <a:lnSpc>
                <a:spcPct val="100000"/>
              </a:lnSpc>
              <a:spcBef>
                <a:spcPts val="0"/>
              </a:spcBef>
              <a:spcAft>
                <a:spcPts val="0"/>
              </a:spcAft>
              <a:buClr>
                <a:schemeClr val="accent1"/>
              </a:buClr>
              <a:buSzPts val="1400"/>
              <a:buNone/>
              <a:defRPr sz="1400">
                <a:solidFill>
                  <a:schemeClr val="accent1"/>
                </a:solidFill>
              </a:defRPr>
            </a:lvl6pPr>
            <a:lvl7pPr lvl="6" algn="l">
              <a:lnSpc>
                <a:spcPct val="100000"/>
              </a:lnSpc>
              <a:spcBef>
                <a:spcPts val="0"/>
              </a:spcBef>
              <a:spcAft>
                <a:spcPts val="0"/>
              </a:spcAft>
              <a:buClr>
                <a:schemeClr val="accent1"/>
              </a:buClr>
              <a:buSzPts val="1400"/>
              <a:buNone/>
              <a:defRPr sz="1400">
                <a:solidFill>
                  <a:schemeClr val="accent1"/>
                </a:solidFill>
              </a:defRPr>
            </a:lvl7pPr>
            <a:lvl8pPr lvl="7" algn="l">
              <a:lnSpc>
                <a:spcPct val="100000"/>
              </a:lnSpc>
              <a:spcBef>
                <a:spcPts val="0"/>
              </a:spcBef>
              <a:spcAft>
                <a:spcPts val="0"/>
              </a:spcAft>
              <a:buClr>
                <a:schemeClr val="accent1"/>
              </a:buClr>
              <a:buSzPts val="1400"/>
              <a:buNone/>
              <a:defRPr sz="1400">
                <a:solidFill>
                  <a:schemeClr val="accent1"/>
                </a:solidFill>
              </a:defRPr>
            </a:lvl8pPr>
            <a:lvl9pPr lvl="8" algn="l">
              <a:lnSpc>
                <a:spcPct val="100000"/>
              </a:lnSpc>
              <a:spcBef>
                <a:spcPts val="0"/>
              </a:spcBef>
              <a:spcAft>
                <a:spcPts val="0"/>
              </a:spcAft>
              <a:buClr>
                <a:schemeClr val="accent1"/>
              </a:buClr>
              <a:buSzPts val="1400"/>
              <a:buNone/>
              <a:defRPr sz="1400">
                <a:solidFill>
                  <a:schemeClr val="accent1"/>
                </a:solidFill>
              </a:defRPr>
            </a:lvl9pPr>
          </a:lstStyle>
          <a:p>
            <a:endParaRPr/>
          </a:p>
        </p:txBody>
      </p:sp>
      <p:sp>
        <p:nvSpPr>
          <p:cNvPr id="118" name="Google Shape;118;p21"/>
          <p:cNvSpPr txBox="1">
            <a:spLocks noGrp="1"/>
          </p:cNvSpPr>
          <p:nvPr>
            <p:ph type="subTitle" idx="1"/>
          </p:nvPr>
        </p:nvSpPr>
        <p:spPr>
          <a:xfrm>
            <a:off x="690000" y="1347750"/>
            <a:ext cx="36195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a:endParaRPr/>
          </a:p>
        </p:txBody>
      </p:sp>
      <p:sp>
        <p:nvSpPr>
          <p:cNvPr id="119" name="Google Shape;119;p21"/>
          <p:cNvSpPr txBox="1">
            <a:spLocks noGrp="1"/>
          </p:cNvSpPr>
          <p:nvPr>
            <p:ph type="title" idx="3"/>
          </p:nvPr>
        </p:nvSpPr>
        <p:spPr>
          <a:xfrm>
            <a:off x="690000" y="3097554"/>
            <a:ext cx="3619500" cy="374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1"/>
              </a:buClr>
              <a:buSzPts val="1400"/>
              <a:buNone/>
              <a:defRPr sz="1400">
                <a:solidFill>
                  <a:schemeClr val="accent1"/>
                </a:solidFill>
              </a:defRPr>
            </a:lvl1pPr>
            <a:lvl2pPr lvl="1" algn="l">
              <a:lnSpc>
                <a:spcPct val="100000"/>
              </a:lnSpc>
              <a:spcBef>
                <a:spcPts val="0"/>
              </a:spcBef>
              <a:spcAft>
                <a:spcPts val="0"/>
              </a:spcAft>
              <a:buClr>
                <a:schemeClr val="accent1"/>
              </a:buClr>
              <a:buSzPts val="1400"/>
              <a:buNone/>
              <a:defRPr sz="1400">
                <a:solidFill>
                  <a:schemeClr val="accent1"/>
                </a:solidFill>
              </a:defRPr>
            </a:lvl2pPr>
            <a:lvl3pPr lvl="2" algn="l">
              <a:lnSpc>
                <a:spcPct val="100000"/>
              </a:lnSpc>
              <a:spcBef>
                <a:spcPts val="0"/>
              </a:spcBef>
              <a:spcAft>
                <a:spcPts val="0"/>
              </a:spcAft>
              <a:buClr>
                <a:schemeClr val="accent1"/>
              </a:buClr>
              <a:buSzPts val="1400"/>
              <a:buNone/>
              <a:defRPr sz="1400">
                <a:solidFill>
                  <a:schemeClr val="accent1"/>
                </a:solidFill>
              </a:defRPr>
            </a:lvl3pPr>
            <a:lvl4pPr lvl="3" algn="l">
              <a:lnSpc>
                <a:spcPct val="100000"/>
              </a:lnSpc>
              <a:spcBef>
                <a:spcPts val="0"/>
              </a:spcBef>
              <a:spcAft>
                <a:spcPts val="0"/>
              </a:spcAft>
              <a:buClr>
                <a:schemeClr val="accent1"/>
              </a:buClr>
              <a:buSzPts val="1400"/>
              <a:buNone/>
              <a:defRPr sz="1400">
                <a:solidFill>
                  <a:schemeClr val="accent1"/>
                </a:solidFill>
              </a:defRPr>
            </a:lvl4pPr>
            <a:lvl5pPr lvl="4" algn="l">
              <a:lnSpc>
                <a:spcPct val="100000"/>
              </a:lnSpc>
              <a:spcBef>
                <a:spcPts val="0"/>
              </a:spcBef>
              <a:spcAft>
                <a:spcPts val="0"/>
              </a:spcAft>
              <a:buClr>
                <a:schemeClr val="accent1"/>
              </a:buClr>
              <a:buSzPts val="1400"/>
              <a:buNone/>
              <a:defRPr sz="1400">
                <a:solidFill>
                  <a:schemeClr val="accent1"/>
                </a:solidFill>
              </a:defRPr>
            </a:lvl5pPr>
            <a:lvl6pPr lvl="5" algn="l">
              <a:lnSpc>
                <a:spcPct val="100000"/>
              </a:lnSpc>
              <a:spcBef>
                <a:spcPts val="0"/>
              </a:spcBef>
              <a:spcAft>
                <a:spcPts val="0"/>
              </a:spcAft>
              <a:buClr>
                <a:schemeClr val="accent1"/>
              </a:buClr>
              <a:buSzPts val="1400"/>
              <a:buNone/>
              <a:defRPr sz="1400">
                <a:solidFill>
                  <a:schemeClr val="accent1"/>
                </a:solidFill>
              </a:defRPr>
            </a:lvl6pPr>
            <a:lvl7pPr lvl="6" algn="l">
              <a:lnSpc>
                <a:spcPct val="100000"/>
              </a:lnSpc>
              <a:spcBef>
                <a:spcPts val="0"/>
              </a:spcBef>
              <a:spcAft>
                <a:spcPts val="0"/>
              </a:spcAft>
              <a:buClr>
                <a:schemeClr val="accent1"/>
              </a:buClr>
              <a:buSzPts val="1400"/>
              <a:buNone/>
              <a:defRPr sz="1400">
                <a:solidFill>
                  <a:schemeClr val="accent1"/>
                </a:solidFill>
              </a:defRPr>
            </a:lvl7pPr>
            <a:lvl8pPr lvl="7" algn="l">
              <a:lnSpc>
                <a:spcPct val="100000"/>
              </a:lnSpc>
              <a:spcBef>
                <a:spcPts val="0"/>
              </a:spcBef>
              <a:spcAft>
                <a:spcPts val="0"/>
              </a:spcAft>
              <a:buClr>
                <a:schemeClr val="accent1"/>
              </a:buClr>
              <a:buSzPts val="1400"/>
              <a:buNone/>
              <a:defRPr sz="1400">
                <a:solidFill>
                  <a:schemeClr val="accent1"/>
                </a:solidFill>
              </a:defRPr>
            </a:lvl8pPr>
            <a:lvl9pPr lvl="8" algn="l">
              <a:lnSpc>
                <a:spcPct val="100000"/>
              </a:lnSpc>
              <a:spcBef>
                <a:spcPts val="0"/>
              </a:spcBef>
              <a:spcAft>
                <a:spcPts val="0"/>
              </a:spcAft>
              <a:buClr>
                <a:schemeClr val="accent1"/>
              </a:buClr>
              <a:buSzPts val="1400"/>
              <a:buNone/>
              <a:defRPr sz="1400">
                <a:solidFill>
                  <a:schemeClr val="accent1"/>
                </a:solidFill>
              </a:defRPr>
            </a:lvl9pPr>
          </a:lstStyle>
          <a:p>
            <a:endParaRPr/>
          </a:p>
        </p:txBody>
      </p:sp>
      <p:sp>
        <p:nvSpPr>
          <p:cNvPr id="120" name="Google Shape;120;p21"/>
          <p:cNvSpPr txBox="1">
            <a:spLocks noGrp="1"/>
          </p:cNvSpPr>
          <p:nvPr>
            <p:ph type="subTitle" idx="4"/>
          </p:nvPr>
        </p:nvSpPr>
        <p:spPr>
          <a:xfrm>
            <a:off x="690000" y="2474125"/>
            <a:ext cx="36195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a:endParaRPr/>
          </a:p>
        </p:txBody>
      </p:sp>
      <p:sp>
        <p:nvSpPr>
          <p:cNvPr id="121" name="Google Shape;121;p21"/>
          <p:cNvSpPr txBox="1">
            <a:spLocks noGrp="1"/>
          </p:cNvSpPr>
          <p:nvPr>
            <p:ph type="title" idx="5"/>
          </p:nvPr>
        </p:nvSpPr>
        <p:spPr>
          <a:xfrm>
            <a:off x="690000" y="4223929"/>
            <a:ext cx="3619500" cy="374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1"/>
              </a:buClr>
              <a:buSzPts val="1400"/>
              <a:buNone/>
              <a:defRPr sz="1400">
                <a:solidFill>
                  <a:schemeClr val="accent1"/>
                </a:solidFill>
              </a:defRPr>
            </a:lvl1pPr>
            <a:lvl2pPr lvl="1" algn="l">
              <a:lnSpc>
                <a:spcPct val="100000"/>
              </a:lnSpc>
              <a:spcBef>
                <a:spcPts val="0"/>
              </a:spcBef>
              <a:spcAft>
                <a:spcPts val="0"/>
              </a:spcAft>
              <a:buClr>
                <a:schemeClr val="accent1"/>
              </a:buClr>
              <a:buSzPts val="1400"/>
              <a:buNone/>
              <a:defRPr sz="1400">
                <a:solidFill>
                  <a:schemeClr val="accent1"/>
                </a:solidFill>
              </a:defRPr>
            </a:lvl2pPr>
            <a:lvl3pPr lvl="2" algn="l">
              <a:lnSpc>
                <a:spcPct val="100000"/>
              </a:lnSpc>
              <a:spcBef>
                <a:spcPts val="0"/>
              </a:spcBef>
              <a:spcAft>
                <a:spcPts val="0"/>
              </a:spcAft>
              <a:buClr>
                <a:schemeClr val="accent1"/>
              </a:buClr>
              <a:buSzPts val="1400"/>
              <a:buNone/>
              <a:defRPr sz="1400">
                <a:solidFill>
                  <a:schemeClr val="accent1"/>
                </a:solidFill>
              </a:defRPr>
            </a:lvl3pPr>
            <a:lvl4pPr lvl="3" algn="l">
              <a:lnSpc>
                <a:spcPct val="100000"/>
              </a:lnSpc>
              <a:spcBef>
                <a:spcPts val="0"/>
              </a:spcBef>
              <a:spcAft>
                <a:spcPts val="0"/>
              </a:spcAft>
              <a:buClr>
                <a:schemeClr val="accent1"/>
              </a:buClr>
              <a:buSzPts val="1400"/>
              <a:buNone/>
              <a:defRPr sz="1400">
                <a:solidFill>
                  <a:schemeClr val="accent1"/>
                </a:solidFill>
              </a:defRPr>
            </a:lvl4pPr>
            <a:lvl5pPr lvl="4" algn="l">
              <a:lnSpc>
                <a:spcPct val="100000"/>
              </a:lnSpc>
              <a:spcBef>
                <a:spcPts val="0"/>
              </a:spcBef>
              <a:spcAft>
                <a:spcPts val="0"/>
              </a:spcAft>
              <a:buClr>
                <a:schemeClr val="accent1"/>
              </a:buClr>
              <a:buSzPts val="1400"/>
              <a:buNone/>
              <a:defRPr sz="1400">
                <a:solidFill>
                  <a:schemeClr val="accent1"/>
                </a:solidFill>
              </a:defRPr>
            </a:lvl5pPr>
            <a:lvl6pPr lvl="5" algn="l">
              <a:lnSpc>
                <a:spcPct val="100000"/>
              </a:lnSpc>
              <a:spcBef>
                <a:spcPts val="0"/>
              </a:spcBef>
              <a:spcAft>
                <a:spcPts val="0"/>
              </a:spcAft>
              <a:buClr>
                <a:schemeClr val="accent1"/>
              </a:buClr>
              <a:buSzPts val="1400"/>
              <a:buNone/>
              <a:defRPr sz="1400">
                <a:solidFill>
                  <a:schemeClr val="accent1"/>
                </a:solidFill>
              </a:defRPr>
            </a:lvl6pPr>
            <a:lvl7pPr lvl="6" algn="l">
              <a:lnSpc>
                <a:spcPct val="100000"/>
              </a:lnSpc>
              <a:spcBef>
                <a:spcPts val="0"/>
              </a:spcBef>
              <a:spcAft>
                <a:spcPts val="0"/>
              </a:spcAft>
              <a:buClr>
                <a:schemeClr val="accent1"/>
              </a:buClr>
              <a:buSzPts val="1400"/>
              <a:buNone/>
              <a:defRPr sz="1400">
                <a:solidFill>
                  <a:schemeClr val="accent1"/>
                </a:solidFill>
              </a:defRPr>
            </a:lvl7pPr>
            <a:lvl8pPr lvl="7" algn="l">
              <a:lnSpc>
                <a:spcPct val="100000"/>
              </a:lnSpc>
              <a:spcBef>
                <a:spcPts val="0"/>
              </a:spcBef>
              <a:spcAft>
                <a:spcPts val="0"/>
              </a:spcAft>
              <a:buClr>
                <a:schemeClr val="accent1"/>
              </a:buClr>
              <a:buSzPts val="1400"/>
              <a:buNone/>
              <a:defRPr sz="1400">
                <a:solidFill>
                  <a:schemeClr val="accent1"/>
                </a:solidFill>
              </a:defRPr>
            </a:lvl8pPr>
            <a:lvl9pPr lvl="8" algn="l">
              <a:lnSpc>
                <a:spcPct val="100000"/>
              </a:lnSpc>
              <a:spcBef>
                <a:spcPts val="0"/>
              </a:spcBef>
              <a:spcAft>
                <a:spcPts val="0"/>
              </a:spcAft>
              <a:buClr>
                <a:schemeClr val="accent1"/>
              </a:buClr>
              <a:buSzPts val="1400"/>
              <a:buNone/>
              <a:defRPr sz="1400">
                <a:solidFill>
                  <a:schemeClr val="accent1"/>
                </a:solidFill>
              </a:defRPr>
            </a:lvl9pPr>
          </a:lstStyle>
          <a:p>
            <a:endParaRPr/>
          </a:p>
        </p:txBody>
      </p:sp>
      <p:sp>
        <p:nvSpPr>
          <p:cNvPr id="122" name="Google Shape;122;p21"/>
          <p:cNvSpPr txBox="1">
            <a:spLocks noGrp="1"/>
          </p:cNvSpPr>
          <p:nvPr>
            <p:ph type="subTitle" idx="6"/>
          </p:nvPr>
        </p:nvSpPr>
        <p:spPr>
          <a:xfrm>
            <a:off x="690000" y="3600500"/>
            <a:ext cx="36195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 Four Columns">
  <p:cSld name="TITLE_ONLY_1_1">
    <p:bg>
      <p:bgPr>
        <a:solidFill>
          <a:schemeClr val="lt1"/>
        </a:solidFill>
        <a:effectLst/>
      </p:bgPr>
    </p:bg>
    <p:spTree>
      <p:nvGrpSpPr>
        <p:cNvPr id="1" name="Shape 123"/>
        <p:cNvGrpSpPr/>
        <p:nvPr/>
      </p:nvGrpSpPr>
      <p:grpSpPr>
        <a:xfrm>
          <a:off x="0" y="0"/>
          <a:ext cx="0" cy="0"/>
          <a:chOff x="0" y="0"/>
          <a:chExt cx="0" cy="0"/>
        </a:xfrm>
      </p:grpSpPr>
      <p:sp>
        <p:nvSpPr>
          <p:cNvPr id="124" name="Google Shape;124;p22"/>
          <p:cNvSpPr txBox="1">
            <a:spLocks noGrp="1"/>
          </p:cNvSpPr>
          <p:nvPr>
            <p:ph type="title"/>
          </p:nvPr>
        </p:nvSpPr>
        <p:spPr>
          <a:xfrm>
            <a:off x="737025" y="3242575"/>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25" name="Google Shape;125;p22"/>
          <p:cNvSpPr txBox="1">
            <a:spLocks noGrp="1"/>
          </p:cNvSpPr>
          <p:nvPr>
            <p:ph type="subTitle" idx="1"/>
          </p:nvPr>
        </p:nvSpPr>
        <p:spPr>
          <a:xfrm>
            <a:off x="643275" y="3779900"/>
            <a:ext cx="17319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126" name="Google Shape;126;p22"/>
          <p:cNvSpPr txBox="1">
            <a:spLocks noGrp="1"/>
          </p:cNvSpPr>
          <p:nvPr>
            <p:ph type="title" idx="2"/>
          </p:nvPr>
        </p:nvSpPr>
        <p:spPr>
          <a:xfrm>
            <a:off x="2778875" y="3242575"/>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27" name="Google Shape;127;p22"/>
          <p:cNvSpPr txBox="1">
            <a:spLocks noGrp="1"/>
          </p:cNvSpPr>
          <p:nvPr>
            <p:ph type="subTitle" idx="3"/>
          </p:nvPr>
        </p:nvSpPr>
        <p:spPr>
          <a:xfrm>
            <a:off x="2685125" y="3779900"/>
            <a:ext cx="17319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128" name="Google Shape;128;p22"/>
          <p:cNvSpPr txBox="1">
            <a:spLocks noGrp="1"/>
          </p:cNvSpPr>
          <p:nvPr>
            <p:ph type="title" idx="4"/>
          </p:nvPr>
        </p:nvSpPr>
        <p:spPr>
          <a:xfrm>
            <a:off x="4820725" y="3242575"/>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29" name="Google Shape;129;p22"/>
          <p:cNvSpPr txBox="1">
            <a:spLocks noGrp="1"/>
          </p:cNvSpPr>
          <p:nvPr>
            <p:ph type="subTitle" idx="5"/>
          </p:nvPr>
        </p:nvSpPr>
        <p:spPr>
          <a:xfrm>
            <a:off x="4726975" y="3779900"/>
            <a:ext cx="17319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130" name="Google Shape;130;p22"/>
          <p:cNvSpPr txBox="1">
            <a:spLocks noGrp="1"/>
          </p:cNvSpPr>
          <p:nvPr>
            <p:ph type="title" idx="6"/>
          </p:nvPr>
        </p:nvSpPr>
        <p:spPr>
          <a:xfrm>
            <a:off x="6862575" y="3242575"/>
            <a:ext cx="1544400" cy="57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31" name="Google Shape;131;p22"/>
          <p:cNvSpPr txBox="1">
            <a:spLocks noGrp="1"/>
          </p:cNvSpPr>
          <p:nvPr>
            <p:ph type="subTitle" idx="7"/>
          </p:nvPr>
        </p:nvSpPr>
        <p:spPr>
          <a:xfrm>
            <a:off x="6768825" y="3779900"/>
            <a:ext cx="17319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300"/>
              <a:buNone/>
              <a:defRPr sz="1300"/>
            </a:lvl1pPr>
            <a:lvl2pPr lvl="1" algn="ctr">
              <a:lnSpc>
                <a:spcPct val="100000"/>
              </a:lnSpc>
              <a:spcBef>
                <a:spcPts val="0"/>
              </a:spcBef>
              <a:spcAft>
                <a:spcPts val="0"/>
              </a:spcAft>
              <a:buSzPts val="1300"/>
              <a:buNone/>
              <a:defRPr sz="1300"/>
            </a:lvl2pPr>
            <a:lvl3pPr lvl="2" algn="ctr">
              <a:lnSpc>
                <a:spcPct val="100000"/>
              </a:lnSpc>
              <a:spcBef>
                <a:spcPts val="0"/>
              </a:spcBef>
              <a:spcAft>
                <a:spcPts val="0"/>
              </a:spcAft>
              <a:buSzPts val="1300"/>
              <a:buNone/>
              <a:defRPr sz="1300"/>
            </a:lvl3pPr>
            <a:lvl4pPr lvl="3" algn="ctr">
              <a:lnSpc>
                <a:spcPct val="100000"/>
              </a:lnSpc>
              <a:spcBef>
                <a:spcPts val="0"/>
              </a:spcBef>
              <a:spcAft>
                <a:spcPts val="0"/>
              </a:spcAft>
              <a:buSzPts val="1300"/>
              <a:buNone/>
              <a:defRPr sz="1300"/>
            </a:lvl4pPr>
            <a:lvl5pPr lvl="4" algn="ctr">
              <a:lnSpc>
                <a:spcPct val="100000"/>
              </a:lnSpc>
              <a:spcBef>
                <a:spcPts val="0"/>
              </a:spcBef>
              <a:spcAft>
                <a:spcPts val="0"/>
              </a:spcAft>
              <a:buSzPts val="1300"/>
              <a:buNone/>
              <a:defRPr sz="1300"/>
            </a:lvl5pPr>
            <a:lvl6pPr lvl="5" algn="ctr">
              <a:lnSpc>
                <a:spcPct val="100000"/>
              </a:lnSpc>
              <a:spcBef>
                <a:spcPts val="0"/>
              </a:spcBef>
              <a:spcAft>
                <a:spcPts val="0"/>
              </a:spcAft>
              <a:buSzPts val="1300"/>
              <a:buNone/>
              <a:defRPr sz="1300"/>
            </a:lvl6pPr>
            <a:lvl7pPr lvl="6" algn="ctr">
              <a:lnSpc>
                <a:spcPct val="100000"/>
              </a:lnSpc>
              <a:spcBef>
                <a:spcPts val="0"/>
              </a:spcBef>
              <a:spcAft>
                <a:spcPts val="0"/>
              </a:spcAft>
              <a:buSzPts val="1300"/>
              <a:buNone/>
              <a:defRPr sz="1300"/>
            </a:lvl7pPr>
            <a:lvl8pPr lvl="7" algn="ctr">
              <a:lnSpc>
                <a:spcPct val="100000"/>
              </a:lnSpc>
              <a:spcBef>
                <a:spcPts val="0"/>
              </a:spcBef>
              <a:spcAft>
                <a:spcPts val="0"/>
              </a:spcAft>
              <a:buSzPts val="1300"/>
              <a:buNone/>
              <a:defRPr sz="1300"/>
            </a:lvl8pPr>
            <a:lvl9pPr lvl="8" algn="ctr">
              <a:lnSpc>
                <a:spcPct val="100000"/>
              </a:lnSpc>
              <a:spcBef>
                <a:spcPts val="0"/>
              </a:spcBef>
              <a:spcAft>
                <a:spcPts val="0"/>
              </a:spcAft>
              <a:buSzPts val="1300"/>
              <a:buNone/>
              <a:defRPr sz="1300"/>
            </a:lvl9pPr>
          </a:lstStyle>
          <a:p>
            <a:endParaRPr/>
          </a:p>
        </p:txBody>
      </p:sp>
      <p:sp>
        <p:nvSpPr>
          <p:cNvPr id="132" name="Google Shape;132;p22"/>
          <p:cNvSpPr/>
          <p:nvPr/>
        </p:nvSpPr>
        <p:spPr>
          <a:xfrm>
            <a:off x="0" y="368825"/>
            <a:ext cx="2107200" cy="572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p22"/>
          <p:cNvSpPr txBox="1">
            <a:spLocks noGrp="1"/>
          </p:cNvSpPr>
          <p:nvPr>
            <p:ph type="title" idx="8"/>
          </p:nvPr>
        </p:nvSpPr>
        <p:spPr>
          <a:xfrm>
            <a:off x="690000" y="368825"/>
            <a:ext cx="8142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hanks + Credits">
  <p:cSld name="SECTION_HEADER_1">
    <p:spTree>
      <p:nvGrpSpPr>
        <p:cNvPr id="1" name="Shape 134"/>
        <p:cNvGrpSpPr/>
        <p:nvPr/>
      </p:nvGrpSpPr>
      <p:grpSpPr>
        <a:xfrm>
          <a:off x="0" y="0"/>
          <a:ext cx="0" cy="0"/>
          <a:chOff x="0" y="0"/>
          <a:chExt cx="0" cy="0"/>
        </a:xfrm>
      </p:grpSpPr>
      <p:sp>
        <p:nvSpPr>
          <p:cNvPr id="135" name="Google Shape;135;p23"/>
          <p:cNvSpPr txBox="1">
            <a:spLocks noGrp="1"/>
          </p:cNvSpPr>
          <p:nvPr>
            <p:ph type="title"/>
          </p:nvPr>
        </p:nvSpPr>
        <p:spPr>
          <a:xfrm>
            <a:off x="4715050" y="578650"/>
            <a:ext cx="3761700" cy="841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a:endParaRPr/>
          </a:p>
        </p:txBody>
      </p:sp>
      <p:sp>
        <p:nvSpPr>
          <p:cNvPr id="136" name="Google Shape;136;p23"/>
          <p:cNvSpPr txBox="1">
            <a:spLocks noGrp="1"/>
          </p:cNvSpPr>
          <p:nvPr>
            <p:ph type="subTitle" idx="1"/>
          </p:nvPr>
        </p:nvSpPr>
        <p:spPr>
          <a:xfrm>
            <a:off x="4715050" y="1565200"/>
            <a:ext cx="3761700" cy="1242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a:endParaRPr/>
          </a:p>
        </p:txBody>
      </p:sp>
      <p:sp>
        <p:nvSpPr>
          <p:cNvPr id="137" name="Google Shape;137;p23"/>
          <p:cNvSpPr txBox="1"/>
          <p:nvPr/>
        </p:nvSpPr>
        <p:spPr>
          <a:xfrm>
            <a:off x="4715050" y="3380825"/>
            <a:ext cx="3276900" cy="105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chemeClr val="accent4"/>
                </a:solidFill>
                <a:latin typeface="Lora"/>
                <a:ea typeface="Lora"/>
                <a:cs typeface="Lora"/>
                <a:sym typeface="Lora"/>
              </a:rPr>
              <a:t>CREDITS: This presentation template was created by Slidesgo, including icons by Flaticon, and infographics &amp; images by Freepik. </a:t>
            </a:r>
            <a:endParaRPr sz="1100" b="0" i="0" u="none" strike="noStrike" cap="none">
              <a:solidFill>
                <a:schemeClr val="accent4"/>
              </a:solidFill>
              <a:latin typeface="Lora"/>
              <a:ea typeface="Lora"/>
              <a:cs typeface="Lora"/>
              <a:sym typeface="Lora"/>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accent4"/>
              </a:solidFill>
              <a:latin typeface="Lora"/>
              <a:ea typeface="Lora"/>
              <a:cs typeface="Lora"/>
              <a:sym typeface="Lora"/>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accent4"/>
              </a:solidFill>
              <a:latin typeface="Lora"/>
              <a:ea typeface="Lora"/>
              <a:cs typeface="Lora"/>
              <a:sym typeface="Lora"/>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accent4"/>
              </a:solidFill>
              <a:latin typeface="Lora"/>
              <a:ea typeface="Lora"/>
              <a:cs typeface="Lora"/>
              <a:sym typeface="Lora"/>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accent4"/>
              </a:buClr>
              <a:buSzPts val="2800"/>
              <a:buFont typeface="Anton"/>
              <a:buNone/>
              <a:defRPr sz="2800" b="0" i="0" u="none" strike="noStrike" cap="none">
                <a:solidFill>
                  <a:schemeClr val="accent4"/>
                </a:solidFill>
                <a:latin typeface="Anton"/>
                <a:ea typeface="Anton"/>
                <a:cs typeface="Anton"/>
                <a:sym typeface="Anton"/>
              </a:defRPr>
            </a:lvl1pPr>
            <a:lvl2pPr marR="0" lvl="1" algn="l" rtl="0">
              <a:lnSpc>
                <a:spcPct val="100000"/>
              </a:lnSpc>
              <a:spcBef>
                <a:spcPts val="0"/>
              </a:spcBef>
              <a:spcAft>
                <a:spcPts val="0"/>
              </a:spcAft>
              <a:buClr>
                <a:schemeClr val="accent4"/>
              </a:buClr>
              <a:buSzPts val="2800"/>
              <a:buFont typeface="Arial"/>
              <a:buNone/>
              <a:defRPr sz="2800" b="0" i="0" u="none" strike="noStrike" cap="none">
                <a:solidFill>
                  <a:schemeClr val="accent4"/>
                </a:solidFill>
                <a:latin typeface="Arial"/>
                <a:ea typeface="Arial"/>
                <a:cs typeface="Arial"/>
                <a:sym typeface="Arial"/>
              </a:defRPr>
            </a:lvl2pPr>
            <a:lvl3pPr marR="0" lvl="2" algn="l" rtl="0">
              <a:lnSpc>
                <a:spcPct val="100000"/>
              </a:lnSpc>
              <a:spcBef>
                <a:spcPts val="0"/>
              </a:spcBef>
              <a:spcAft>
                <a:spcPts val="0"/>
              </a:spcAft>
              <a:buClr>
                <a:schemeClr val="accent4"/>
              </a:buClr>
              <a:buSzPts val="2800"/>
              <a:buFont typeface="Arial"/>
              <a:buNone/>
              <a:defRPr sz="2800" b="0" i="0" u="none" strike="noStrike" cap="none">
                <a:solidFill>
                  <a:schemeClr val="accent4"/>
                </a:solidFill>
                <a:latin typeface="Arial"/>
                <a:ea typeface="Arial"/>
                <a:cs typeface="Arial"/>
                <a:sym typeface="Arial"/>
              </a:defRPr>
            </a:lvl3pPr>
            <a:lvl4pPr marR="0" lvl="3" algn="l" rtl="0">
              <a:lnSpc>
                <a:spcPct val="100000"/>
              </a:lnSpc>
              <a:spcBef>
                <a:spcPts val="0"/>
              </a:spcBef>
              <a:spcAft>
                <a:spcPts val="0"/>
              </a:spcAft>
              <a:buClr>
                <a:schemeClr val="accent4"/>
              </a:buClr>
              <a:buSzPts val="2800"/>
              <a:buFont typeface="Arial"/>
              <a:buNone/>
              <a:defRPr sz="2800" b="0" i="0" u="none" strike="noStrike" cap="none">
                <a:solidFill>
                  <a:schemeClr val="accent4"/>
                </a:solidFill>
                <a:latin typeface="Arial"/>
                <a:ea typeface="Arial"/>
                <a:cs typeface="Arial"/>
                <a:sym typeface="Arial"/>
              </a:defRPr>
            </a:lvl4pPr>
            <a:lvl5pPr marR="0" lvl="4" algn="l" rtl="0">
              <a:lnSpc>
                <a:spcPct val="100000"/>
              </a:lnSpc>
              <a:spcBef>
                <a:spcPts val="0"/>
              </a:spcBef>
              <a:spcAft>
                <a:spcPts val="0"/>
              </a:spcAft>
              <a:buClr>
                <a:schemeClr val="accent4"/>
              </a:buClr>
              <a:buSzPts val="2800"/>
              <a:buFont typeface="Arial"/>
              <a:buNone/>
              <a:defRPr sz="2800" b="0" i="0" u="none" strike="noStrike" cap="none">
                <a:solidFill>
                  <a:schemeClr val="accent4"/>
                </a:solidFill>
                <a:latin typeface="Arial"/>
                <a:ea typeface="Arial"/>
                <a:cs typeface="Arial"/>
                <a:sym typeface="Arial"/>
              </a:defRPr>
            </a:lvl5pPr>
            <a:lvl6pPr marR="0" lvl="5" algn="l" rtl="0">
              <a:lnSpc>
                <a:spcPct val="100000"/>
              </a:lnSpc>
              <a:spcBef>
                <a:spcPts val="0"/>
              </a:spcBef>
              <a:spcAft>
                <a:spcPts val="0"/>
              </a:spcAft>
              <a:buClr>
                <a:schemeClr val="accent4"/>
              </a:buClr>
              <a:buSzPts val="2800"/>
              <a:buFont typeface="Arial"/>
              <a:buNone/>
              <a:defRPr sz="2800" b="0" i="0" u="none" strike="noStrike" cap="none">
                <a:solidFill>
                  <a:schemeClr val="accent4"/>
                </a:solidFill>
                <a:latin typeface="Arial"/>
                <a:ea typeface="Arial"/>
                <a:cs typeface="Arial"/>
                <a:sym typeface="Arial"/>
              </a:defRPr>
            </a:lvl6pPr>
            <a:lvl7pPr marR="0" lvl="6" algn="l" rtl="0">
              <a:lnSpc>
                <a:spcPct val="100000"/>
              </a:lnSpc>
              <a:spcBef>
                <a:spcPts val="0"/>
              </a:spcBef>
              <a:spcAft>
                <a:spcPts val="0"/>
              </a:spcAft>
              <a:buClr>
                <a:schemeClr val="accent4"/>
              </a:buClr>
              <a:buSzPts val="2800"/>
              <a:buFont typeface="Arial"/>
              <a:buNone/>
              <a:defRPr sz="2800" b="0" i="0" u="none" strike="noStrike" cap="none">
                <a:solidFill>
                  <a:schemeClr val="accent4"/>
                </a:solidFill>
                <a:latin typeface="Arial"/>
                <a:ea typeface="Arial"/>
                <a:cs typeface="Arial"/>
                <a:sym typeface="Arial"/>
              </a:defRPr>
            </a:lvl7pPr>
            <a:lvl8pPr marR="0" lvl="7" algn="l" rtl="0">
              <a:lnSpc>
                <a:spcPct val="100000"/>
              </a:lnSpc>
              <a:spcBef>
                <a:spcPts val="0"/>
              </a:spcBef>
              <a:spcAft>
                <a:spcPts val="0"/>
              </a:spcAft>
              <a:buClr>
                <a:schemeClr val="accent4"/>
              </a:buClr>
              <a:buSzPts val="2800"/>
              <a:buFont typeface="Arial"/>
              <a:buNone/>
              <a:defRPr sz="2800" b="0" i="0" u="none" strike="noStrike" cap="none">
                <a:solidFill>
                  <a:schemeClr val="accent4"/>
                </a:solidFill>
                <a:latin typeface="Arial"/>
                <a:ea typeface="Arial"/>
                <a:cs typeface="Arial"/>
                <a:sym typeface="Arial"/>
              </a:defRPr>
            </a:lvl8pPr>
            <a:lvl9pPr marR="0" lvl="8" algn="l" rtl="0">
              <a:lnSpc>
                <a:spcPct val="100000"/>
              </a:lnSpc>
              <a:spcBef>
                <a:spcPts val="0"/>
              </a:spcBef>
              <a:spcAft>
                <a:spcPts val="0"/>
              </a:spcAft>
              <a:buClr>
                <a:schemeClr val="accent4"/>
              </a:buClr>
              <a:buSzPts val="2800"/>
              <a:buFont typeface="Arial"/>
              <a:buNone/>
              <a:defRPr sz="2800" b="0" i="0" u="none" strike="noStrike" cap="none">
                <a:solidFill>
                  <a:schemeClr val="accent4"/>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accent4"/>
              </a:buClr>
              <a:buSzPts val="1800"/>
              <a:buFont typeface="Lora"/>
              <a:buChar char="●"/>
              <a:defRPr sz="1800" b="0" i="0" u="none" strike="noStrike" cap="none">
                <a:solidFill>
                  <a:schemeClr val="accent4"/>
                </a:solidFill>
                <a:latin typeface="Lora"/>
                <a:ea typeface="Lora"/>
                <a:cs typeface="Lora"/>
                <a:sym typeface="Lora"/>
              </a:defRPr>
            </a:lvl1pPr>
            <a:lvl2pPr marL="914400" marR="0" lvl="1" indent="-317500" algn="l" rtl="0">
              <a:lnSpc>
                <a:spcPct val="115000"/>
              </a:lnSpc>
              <a:spcBef>
                <a:spcPts val="1600"/>
              </a:spcBef>
              <a:spcAft>
                <a:spcPts val="0"/>
              </a:spcAft>
              <a:buClr>
                <a:schemeClr val="accent4"/>
              </a:buClr>
              <a:buSzPts val="1400"/>
              <a:buFont typeface="Lora"/>
              <a:buChar char="○"/>
              <a:defRPr sz="1400" b="0" i="0" u="none" strike="noStrike" cap="none">
                <a:solidFill>
                  <a:schemeClr val="accent4"/>
                </a:solidFill>
                <a:latin typeface="Lora"/>
                <a:ea typeface="Lora"/>
                <a:cs typeface="Lora"/>
                <a:sym typeface="Lora"/>
              </a:defRPr>
            </a:lvl2pPr>
            <a:lvl3pPr marL="1371600" marR="0" lvl="2" indent="-317500" algn="l" rtl="0">
              <a:lnSpc>
                <a:spcPct val="115000"/>
              </a:lnSpc>
              <a:spcBef>
                <a:spcPts val="1600"/>
              </a:spcBef>
              <a:spcAft>
                <a:spcPts val="0"/>
              </a:spcAft>
              <a:buClr>
                <a:schemeClr val="accent4"/>
              </a:buClr>
              <a:buSzPts val="1400"/>
              <a:buFont typeface="Lora"/>
              <a:buChar char="■"/>
              <a:defRPr sz="1400" b="0" i="0" u="none" strike="noStrike" cap="none">
                <a:solidFill>
                  <a:schemeClr val="accent4"/>
                </a:solidFill>
                <a:latin typeface="Lora"/>
                <a:ea typeface="Lora"/>
                <a:cs typeface="Lora"/>
                <a:sym typeface="Lora"/>
              </a:defRPr>
            </a:lvl3pPr>
            <a:lvl4pPr marL="1828800" marR="0" lvl="3" indent="-317500" algn="l" rtl="0">
              <a:lnSpc>
                <a:spcPct val="115000"/>
              </a:lnSpc>
              <a:spcBef>
                <a:spcPts val="1600"/>
              </a:spcBef>
              <a:spcAft>
                <a:spcPts val="0"/>
              </a:spcAft>
              <a:buClr>
                <a:schemeClr val="accent4"/>
              </a:buClr>
              <a:buSzPts val="1400"/>
              <a:buFont typeface="Lora"/>
              <a:buChar char="●"/>
              <a:defRPr sz="1400" b="0" i="0" u="none" strike="noStrike" cap="none">
                <a:solidFill>
                  <a:schemeClr val="accent4"/>
                </a:solidFill>
                <a:latin typeface="Lora"/>
                <a:ea typeface="Lora"/>
                <a:cs typeface="Lora"/>
                <a:sym typeface="Lora"/>
              </a:defRPr>
            </a:lvl4pPr>
            <a:lvl5pPr marL="2286000" marR="0" lvl="4" indent="-317500" algn="l" rtl="0">
              <a:lnSpc>
                <a:spcPct val="115000"/>
              </a:lnSpc>
              <a:spcBef>
                <a:spcPts val="1600"/>
              </a:spcBef>
              <a:spcAft>
                <a:spcPts val="0"/>
              </a:spcAft>
              <a:buClr>
                <a:schemeClr val="accent4"/>
              </a:buClr>
              <a:buSzPts val="1400"/>
              <a:buFont typeface="Lora"/>
              <a:buChar char="○"/>
              <a:defRPr sz="1400" b="0" i="0" u="none" strike="noStrike" cap="none">
                <a:solidFill>
                  <a:schemeClr val="accent4"/>
                </a:solidFill>
                <a:latin typeface="Lora"/>
                <a:ea typeface="Lora"/>
                <a:cs typeface="Lora"/>
                <a:sym typeface="Lora"/>
              </a:defRPr>
            </a:lvl5pPr>
            <a:lvl6pPr marL="2743200" marR="0" lvl="5" indent="-317500" algn="l" rtl="0">
              <a:lnSpc>
                <a:spcPct val="115000"/>
              </a:lnSpc>
              <a:spcBef>
                <a:spcPts val="1600"/>
              </a:spcBef>
              <a:spcAft>
                <a:spcPts val="0"/>
              </a:spcAft>
              <a:buClr>
                <a:schemeClr val="accent4"/>
              </a:buClr>
              <a:buSzPts val="1400"/>
              <a:buFont typeface="Lora"/>
              <a:buChar char="■"/>
              <a:defRPr sz="1400" b="0" i="0" u="none" strike="noStrike" cap="none">
                <a:solidFill>
                  <a:schemeClr val="accent4"/>
                </a:solidFill>
                <a:latin typeface="Lora"/>
                <a:ea typeface="Lora"/>
                <a:cs typeface="Lora"/>
                <a:sym typeface="Lora"/>
              </a:defRPr>
            </a:lvl6pPr>
            <a:lvl7pPr marL="3200400" marR="0" lvl="6" indent="-317500" algn="l" rtl="0">
              <a:lnSpc>
                <a:spcPct val="115000"/>
              </a:lnSpc>
              <a:spcBef>
                <a:spcPts val="1600"/>
              </a:spcBef>
              <a:spcAft>
                <a:spcPts val="0"/>
              </a:spcAft>
              <a:buClr>
                <a:schemeClr val="accent4"/>
              </a:buClr>
              <a:buSzPts val="1400"/>
              <a:buFont typeface="Lora"/>
              <a:buChar char="●"/>
              <a:defRPr sz="1400" b="0" i="0" u="none" strike="noStrike" cap="none">
                <a:solidFill>
                  <a:schemeClr val="accent4"/>
                </a:solidFill>
                <a:latin typeface="Lora"/>
                <a:ea typeface="Lora"/>
                <a:cs typeface="Lora"/>
                <a:sym typeface="Lora"/>
              </a:defRPr>
            </a:lvl7pPr>
            <a:lvl8pPr marL="3657600" marR="0" lvl="7" indent="-317500" algn="l" rtl="0">
              <a:lnSpc>
                <a:spcPct val="115000"/>
              </a:lnSpc>
              <a:spcBef>
                <a:spcPts val="1600"/>
              </a:spcBef>
              <a:spcAft>
                <a:spcPts val="0"/>
              </a:spcAft>
              <a:buClr>
                <a:schemeClr val="accent4"/>
              </a:buClr>
              <a:buSzPts val="1400"/>
              <a:buFont typeface="Lora"/>
              <a:buChar char="○"/>
              <a:defRPr sz="1400" b="0" i="0" u="none" strike="noStrike" cap="none">
                <a:solidFill>
                  <a:schemeClr val="accent4"/>
                </a:solidFill>
                <a:latin typeface="Lora"/>
                <a:ea typeface="Lora"/>
                <a:cs typeface="Lora"/>
                <a:sym typeface="Lora"/>
              </a:defRPr>
            </a:lvl8pPr>
            <a:lvl9pPr marL="4114800" marR="0" lvl="8" indent="-317500" algn="l" rtl="0">
              <a:lnSpc>
                <a:spcPct val="115000"/>
              </a:lnSpc>
              <a:spcBef>
                <a:spcPts val="1600"/>
              </a:spcBef>
              <a:spcAft>
                <a:spcPts val="1600"/>
              </a:spcAft>
              <a:buClr>
                <a:schemeClr val="accent4"/>
              </a:buClr>
              <a:buSzPts val="1400"/>
              <a:buFont typeface="Lora"/>
              <a:buChar char="■"/>
              <a:defRPr sz="1400" b="0" i="0" u="none" strike="noStrike" cap="none">
                <a:solidFill>
                  <a:schemeClr val="accent4"/>
                </a:solidFill>
                <a:latin typeface="Lora"/>
                <a:ea typeface="Lora"/>
                <a:cs typeface="Lora"/>
                <a:sym typeface="Lor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wallpaperflare.com/social-media-app-icons-on-smartphone-applications-apps-close-up-wallpaper-azlxx"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hyperlink" Target="https://commons.wikimedia.org/wiki/File:Facebook_Logo_(2019).png" TargetMode="External"/><Relationship Id="rId7" Type="http://schemas.openxmlformats.org/officeDocument/2006/relationships/hyperlink" Target="https://www.needpix.com/photo/1091737/twitter-logo"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jpg"/><Relationship Id="rId5" Type="http://schemas.openxmlformats.org/officeDocument/2006/relationships/hyperlink" Target="https://pixabay.com/illustrations/instagram-symbol-logo-photo-camera-1581266/" TargetMode="External"/><Relationship Id="rId10" Type="http://schemas.openxmlformats.org/officeDocument/2006/relationships/image" Target="../media/image5.jpg"/><Relationship Id="rId4" Type="http://schemas.openxmlformats.org/officeDocument/2006/relationships/image" Target="../media/image2.png"/><Relationship Id="rId9" Type="http://schemas.openxmlformats.org/officeDocument/2006/relationships/hyperlink" Target="https://pixabay.com/illustrations/snapchat-social-media-photograph-1360003/"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www.ladbible.com/community/interesting-instagram-model-jem-wolfie-talks-dogs-and-making-money-20190910"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s://www.foxnews.com/lifestyle/instagram-model-jem-wolfie-body-shaming-exhaustin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www.amnesty.org/en/latest/research/2018/03/online-violence-against-women-chapter-3/"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s://www.amnesty.org/en/latest/research/2018/03/online-violence-against-women-chapter-1/"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s://www.theverge.com/2018/5/29/17406524/snapchat-sexist-toxic-workplace-culture-"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hyperlink" Target="https://phys.org/news/2018-06-snapchat.html"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24">
            <a:hlinkClick r:id="rId3"/>
          </p:cNvPr>
          <p:cNvPicPr preferRelativeResize="0"/>
          <p:nvPr/>
        </p:nvPicPr>
        <p:blipFill rotWithShape="1">
          <a:blip r:embed="rId4">
            <a:alphaModFix/>
          </a:blip>
          <a:srcRect/>
          <a:stretch/>
        </p:blipFill>
        <p:spPr>
          <a:xfrm>
            <a:off x="880675" y="-325625"/>
            <a:ext cx="9144001" cy="5143499"/>
          </a:xfrm>
          <a:prstGeom prst="rect">
            <a:avLst/>
          </a:prstGeom>
          <a:noFill/>
          <a:ln>
            <a:noFill/>
          </a:ln>
        </p:spPr>
      </p:pic>
      <p:sp>
        <p:nvSpPr>
          <p:cNvPr id="143" name="Google Shape;143;p24"/>
          <p:cNvSpPr txBox="1"/>
          <p:nvPr/>
        </p:nvSpPr>
        <p:spPr>
          <a:xfrm>
            <a:off x="0" y="1370050"/>
            <a:ext cx="4221900" cy="30225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000"/>
              <a:buFont typeface="Arial"/>
              <a:buNone/>
            </a:pPr>
            <a:endParaRPr sz="3000" b="0" i="0" u="none" strike="noStrike" cap="none">
              <a:solidFill>
                <a:srgbClr val="FFFFFF"/>
              </a:solidFill>
              <a:highlight>
                <a:srgbClr val="000000"/>
              </a:highlight>
              <a:latin typeface="Anton"/>
              <a:ea typeface="Anton"/>
              <a:cs typeface="Anton"/>
              <a:sym typeface="Anton"/>
            </a:endParaRPr>
          </a:p>
          <a:p>
            <a:pPr marL="0" marR="0" lvl="0" indent="0" algn="ctr"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Anton"/>
                <a:ea typeface="Anton"/>
                <a:cs typeface="Anton"/>
                <a:sym typeface="Anton"/>
              </a:rPr>
              <a:t>Violence Against Women</a:t>
            </a:r>
            <a:endParaRPr sz="3000" b="0" i="0" u="none" strike="noStrike" cap="none">
              <a:solidFill>
                <a:srgbClr val="000000"/>
              </a:solidFill>
              <a:latin typeface="Anton"/>
              <a:ea typeface="Anton"/>
              <a:cs typeface="Anton"/>
              <a:sym typeface="Anton"/>
            </a:endParaRPr>
          </a:p>
        </p:txBody>
      </p:sp>
      <p:sp>
        <p:nvSpPr>
          <p:cNvPr id="144" name="Google Shape;144;p24"/>
          <p:cNvSpPr txBox="1"/>
          <p:nvPr/>
        </p:nvSpPr>
        <p:spPr>
          <a:xfrm>
            <a:off x="512975" y="3499550"/>
            <a:ext cx="3130800" cy="630000"/>
          </a:xfrm>
          <a:prstGeom prst="rect">
            <a:avLst/>
          </a:prstGeom>
          <a:solidFill>
            <a:srgbClr val="000000"/>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FFFFFF"/>
                </a:solidFill>
                <a:latin typeface="Oswald"/>
                <a:ea typeface="Oswald"/>
                <a:cs typeface="Oswald"/>
                <a:sym typeface="Oswald"/>
              </a:rPr>
              <a:t>Group#3: Madeleine Becker, Kailyn Fuller, Cristina Zorrilla, Emonjanae Mccalister, Cadiene Thompson, Sofia Kratsas, Justin Wildberger</a:t>
            </a:r>
            <a:endParaRPr sz="1200" b="0" i="0" u="none" strike="noStrike" cap="none">
              <a:solidFill>
                <a:srgbClr val="FFFFFF"/>
              </a:solidFill>
              <a:latin typeface="Oswald"/>
              <a:ea typeface="Oswald"/>
              <a:cs typeface="Oswald"/>
              <a:sym typeface="Oswa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8"/>
        <p:cNvGrpSpPr/>
        <p:nvPr/>
      </p:nvGrpSpPr>
      <p:grpSpPr>
        <a:xfrm>
          <a:off x="0" y="0"/>
          <a:ext cx="0" cy="0"/>
          <a:chOff x="0" y="0"/>
          <a:chExt cx="0" cy="0"/>
        </a:xfrm>
      </p:grpSpPr>
      <p:sp>
        <p:nvSpPr>
          <p:cNvPr id="149" name="Google Shape;149;p25"/>
          <p:cNvSpPr txBox="1">
            <a:spLocks noGrp="1"/>
          </p:cNvSpPr>
          <p:nvPr>
            <p:ph type="ctrTitle"/>
          </p:nvPr>
        </p:nvSpPr>
        <p:spPr>
          <a:xfrm>
            <a:off x="1143000" y="1684357"/>
            <a:ext cx="6858000" cy="11736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dk1"/>
              </a:buClr>
              <a:buSzPts val="3600"/>
              <a:buFont typeface="Calibri"/>
              <a:buNone/>
            </a:pPr>
            <a:r>
              <a:rPr lang="en" sz="3600"/>
              <a:t>Social Media and Women </a:t>
            </a:r>
            <a:r>
              <a:rPr lang="en" sz="3600" u="sng"/>
              <a:t>in General</a:t>
            </a:r>
            <a:endParaRPr u="sng"/>
          </a:p>
        </p:txBody>
      </p:sp>
      <p:sp>
        <p:nvSpPr>
          <p:cNvPr id="150" name="Google Shape;150;p25"/>
          <p:cNvSpPr/>
          <p:nvPr/>
        </p:nvSpPr>
        <p:spPr>
          <a:xfrm>
            <a:off x="0" y="1"/>
            <a:ext cx="4440464" cy="1598213"/>
          </a:xfrm>
          <a:custGeom>
            <a:avLst/>
            <a:gdLst/>
            <a:ahLst/>
            <a:cxnLst/>
            <a:rect l="l" t="t" r="r" b="b"/>
            <a:pathLst>
              <a:path w="5920619" h="2130951" extrusionOk="0">
                <a:moveTo>
                  <a:pt x="0" y="0"/>
                </a:moveTo>
                <a:lnTo>
                  <a:pt x="3191370" y="0"/>
                </a:lnTo>
                <a:lnTo>
                  <a:pt x="3346315" y="0"/>
                </a:lnTo>
                <a:lnTo>
                  <a:pt x="5920619" y="0"/>
                </a:lnTo>
                <a:lnTo>
                  <a:pt x="4936971" y="2130951"/>
                </a:lnTo>
                <a:lnTo>
                  <a:pt x="0" y="2130951"/>
                </a:lnTo>
                <a:close/>
              </a:path>
            </a:pathLst>
          </a:custGeom>
          <a:solidFill>
            <a:srgbClr val="595959"/>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51" name="Google Shape;151;p25"/>
          <p:cNvSpPr/>
          <p:nvPr/>
        </p:nvSpPr>
        <p:spPr>
          <a:xfrm>
            <a:off x="3823379" y="0"/>
            <a:ext cx="5320620" cy="1598214"/>
          </a:xfrm>
          <a:custGeom>
            <a:avLst/>
            <a:gdLst/>
            <a:ahLst/>
            <a:cxnLst/>
            <a:rect l="l" t="t" r="r" b="b"/>
            <a:pathLst>
              <a:path w="7094160" h="2130952" extrusionOk="0">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rgbClr val="7F7F7F">
              <a:alpha val="4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52" name="Google Shape;152;p25"/>
          <p:cNvSpPr/>
          <p:nvPr/>
        </p:nvSpPr>
        <p:spPr>
          <a:xfrm flipH="1">
            <a:off x="4612291" y="3512190"/>
            <a:ext cx="3392097" cy="1631310"/>
          </a:xfrm>
          <a:custGeom>
            <a:avLst/>
            <a:gdLst/>
            <a:ahLst/>
            <a:cxnLst/>
            <a:rect l="l" t="t" r="r" b="b"/>
            <a:pathLst>
              <a:path w="4522796" h="2175080" extrusionOk="0">
                <a:moveTo>
                  <a:pt x="3515449" y="0"/>
                </a:moveTo>
                <a:lnTo>
                  <a:pt x="0" y="0"/>
                </a:lnTo>
                <a:lnTo>
                  <a:pt x="0" y="2175080"/>
                </a:lnTo>
                <a:lnTo>
                  <a:pt x="4522796" y="2175080"/>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Calibri"/>
              <a:ea typeface="Calibri"/>
              <a:cs typeface="Calibri"/>
              <a:sym typeface="Calibri"/>
            </a:endParaRPr>
          </a:p>
        </p:txBody>
      </p:sp>
      <p:sp>
        <p:nvSpPr>
          <p:cNvPr id="153" name="Google Shape;153;p25"/>
          <p:cNvSpPr/>
          <p:nvPr/>
        </p:nvSpPr>
        <p:spPr>
          <a:xfrm>
            <a:off x="4700108" y="3512190"/>
            <a:ext cx="4443892" cy="1631310"/>
          </a:xfrm>
          <a:custGeom>
            <a:avLst/>
            <a:gdLst/>
            <a:ahLst/>
            <a:cxnLst/>
            <a:rect l="l" t="t" r="r" b="b"/>
            <a:pathLst>
              <a:path w="5925190" h="2175080" extrusionOk="0">
                <a:moveTo>
                  <a:pt x="1007347" y="0"/>
                </a:moveTo>
                <a:lnTo>
                  <a:pt x="5925190" y="0"/>
                </a:lnTo>
                <a:lnTo>
                  <a:pt x="5925190" y="2175080"/>
                </a:lnTo>
                <a:lnTo>
                  <a:pt x="0" y="2175080"/>
                </a:ln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54" name="Google Shape;154;p25"/>
          <p:cNvSpPr/>
          <p:nvPr/>
        </p:nvSpPr>
        <p:spPr>
          <a:xfrm>
            <a:off x="0" y="3512190"/>
            <a:ext cx="5335901" cy="1631310"/>
          </a:xfrm>
          <a:custGeom>
            <a:avLst/>
            <a:gdLst/>
            <a:ahLst/>
            <a:cxnLst/>
            <a:rect l="l" t="t" r="r" b="b"/>
            <a:pathLst>
              <a:path w="7114535" h="2175080" extrusionOk="0">
                <a:moveTo>
                  <a:pt x="0" y="0"/>
                </a:moveTo>
                <a:lnTo>
                  <a:pt x="1189345" y="0"/>
                </a:lnTo>
                <a:lnTo>
                  <a:pt x="7114535" y="0"/>
                </a:lnTo>
                <a:lnTo>
                  <a:pt x="6107188" y="2175080"/>
                </a:lnTo>
                <a:lnTo>
                  <a:pt x="1189345" y="2175080"/>
                </a:lnTo>
                <a:lnTo>
                  <a:pt x="0" y="2175080"/>
                </a:lnTo>
                <a:close/>
              </a:path>
            </a:pathLst>
          </a:custGeom>
          <a:solidFill>
            <a:srgbClr val="7F7F7F">
              <a:alpha val="4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6"/>
          <p:cNvSpPr txBox="1">
            <a:spLocks noGrp="1"/>
          </p:cNvSpPr>
          <p:nvPr>
            <p:ph type="body" idx="1"/>
          </p:nvPr>
        </p:nvSpPr>
        <p:spPr>
          <a:xfrm>
            <a:off x="2476825" y="625800"/>
            <a:ext cx="5870700" cy="38919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rgbClr val="000000"/>
              </a:buClr>
              <a:buSzPts val="1400"/>
              <a:buFont typeface="Oswald"/>
              <a:buChar char="●"/>
            </a:pPr>
            <a:r>
              <a:rPr lang="en">
                <a:solidFill>
                  <a:schemeClr val="dk1"/>
                </a:solidFill>
                <a:latin typeface="Oswald"/>
                <a:ea typeface="Oswald"/>
                <a:cs typeface="Oswald"/>
                <a:sym typeface="Oswald"/>
              </a:rPr>
              <a:t>Today, our lives are heavily influenced by social media sites  which  include Facebook, Instagram, Twitter, Snapchat etc.</a:t>
            </a:r>
            <a:endParaRPr>
              <a:solidFill>
                <a:schemeClr val="dk1"/>
              </a:solidFill>
              <a:latin typeface="Oswald"/>
              <a:ea typeface="Oswald"/>
              <a:cs typeface="Oswald"/>
              <a:sym typeface="Oswald"/>
            </a:endParaRPr>
          </a:p>
          <a:p>
            <a:pPr marL="457200" lvl="0" indent="0" algn="l" rtl="0">
              <a:lnSpc>
                <a:spcPct val="115000"/>
              </a:lnSpc>
              <a:spcBef>
                <a:spcPts val="1600"/>
              </a:spcBef>
              <a:spcAft>
                <a:spcPts val="0"/>
              </a:spcAft>
              <a:buSzPts val="2000"/>
              <a:buNone/>
            </a:pPr>
            <a:endParaRPr>
              <a:solidFill>
                <a:schemeClr val="dk1"/>
              </a:solidFill>
              <a:latin typeface="Oswald"/>
              <a:ea typeface="Oswald"/>
              <a:cs typeface="Oswald"/>
              <a:sym typeface="Oswald"/>
            </a:endParaRPr>
          </a:p>
          <a:p>
            <a:pPr marL="457200" lvl="0" indent="-317500" algn="l" rtl="0">
              <a:lnSpc>
                <a:spcPct val="115000"/>
              </a:lnSpc>
              <a:spcBef>
                <a:spcPts val="1600"/>
              </a:spcBef>
              <a:spcAft>
                <a:spcPts val="0"/>
              </a:spcAft>
              <a:buClr>
                <a:srgbClr val="000000"/>
              </a:buClr>
              <a:buSzPts val="1400"/>
              <a:buChar char="●"/>
            </a:pPr>
            <a:r>
              <a:rPr lang="en">
                <a:solidFill>
                  <a:schemeClr val="dk1"/>
                </a:solidFill>
                <a:latin typeface="Oswald"/>
                <a:ea typeface="Oswald"/>
                <a:cs typeface="Oswald"/>
                <a:sym typeface="Oswald"/>
              </a:rPr>
              <a:t>“ The power of the Internet, especially  social  media, can change the way women value their self-worth, impacting the way we take care of ourselves emotionally, physically, and spiritually” (Witt, 2018).</a:t>
            </a:r>
            <a:endParaRPr>
              <a:solidFill>
                <a:schemeClr val="dk1"/>
              </a:solidFill>
              <a:latin typeface="Oswald"/>
              <a:ea typeface="Oswald"/>
              <a:cs typeface="Oswald"/>
              <a:sym typeface="Oswald"/>
            </a:endParaRPr>
          </a:p>
        </p:txBody>
      </p:sp>
      <p:pic>
        <p:nvPicPr>
          <p:cNvPr id="160" name="Google Shape;160;p26">
            <a:hlinkClick r:id="rId3"/>
          </p:cNvPr>
          <p:cNvPicPr preferRelativeResize="0"/>
          <p:nvPr/>
        </p:nvPicPr>
        <p:blipFill rotWithShape="1">
          <a:blip r:embed="rId4">
            <a:alphaModFix/>
          </a:blip>
          <a:srcRect/>
          <a:stretch/>
        </p:blipFill>
        <p:spPr>
          <a:xfrm>
            <a:off x="518350" y="301475"/>
            <a:ext cx="850551" cy="850551"/>
          </a:xfrm>
          <a:prstGeom prst="rect">
            <a:avLst/>
          </a:prstGeom>
          <a:noFill/>
          <a:ln>
            <a:noFill/>
          </a:ln>
        </p:spPr>
      </p:pic>
      <p:pic>
        <p:nvPicPr>
          <p:cNvPr id="161" name="Google Shape;161;p26">
            <a:hlinkClick r:id="rId5"/>
          </p:cNvPr>
          <p:cNvPicPr preferRelativeResize="0"/>
          <p:nvPr/>
        </p:nvPicPr>
        <p:blipFill rotWithShape="1">
          <a:blip r:embed="rId6">
            <a:alphaModFix/>
          </a:blip>
          <a:srcRect/>
          <a:stretch/>
        </p:blipFill>
        <p:spPr>
          <a:xfrm>
            <a:off x="412975" y="1484100"/>
            <a:ext cx="996575" cy="988324"/>
          </a:xfrm>
          <a:prstGeom prst="rect">
            <a:avLst/>
          </a:prstGeom>
          <a:noFill/>
          <a:ln>
            <a:noFill/>
          </a:ln>
        </p:spPr>
      </p:pic>
      <p:pic>
        <p:nvPicPr>
          <p:cNvPr id="162" name="Google Shape;162;p26">
            <a:hlinkClick r:id="rId7"/>
          </p:cNvPr>
          <p:cNvPicPr preferRelativeResize="0"/>
          <p:nvPr/>
        </p:nvPicPr>
        <p:blipFill rotWithShape="1">
          <a:blip r:embed="rId8">
            <a:alphaModFix/>
          </a:blip>
          <a:srcRect/>
          <a:stretch/>
        </p:blipFill>
        <p:spPr>
          <a:xfrm>
            <a:off x="536813" y="2719700"/>
            <a:ext cx="748899" cy="748899"/>
          </a:xfrm>
          <a:prstGeom prst="rect">
            <a:avLst/>
          </a:prstGeom>
          <a:noFill/>
          <a:ln>
            <a:noFill/>
          </a:ln>
        </p:spPr>
      </p:pic>
      <p:pic>
        <p:nvPicPr>
          <p:cNvPr id="163" name="Google Shape;163;p26">
            <a:hlinkClick r:id="rId9"/>
          </p:cNvPr>
          <p:cNvPicPr preferRelativeResize="0"/>
          <p:nvPr/>
        </p:nvPicPr>
        <p:blipFill rotWithShape="1">
          <a:blip r:embed="rId10">
            <a:alphaModFix/>
          </a:blip>
          <a:srcRect/>
          <a:stretch/>
        </p:blipFill>
        <p:spPr>
          <a:xfrm>
            <a:off x="447625" y="3903375"/>
            <a:ext cx="927276" cy="643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7"/>
          <p:cNvSpPr txBox="1">
            <a:spLocks noGrp="1"/>
          </p:cNvSpPr>
          <p:nvPr>
            <p:ph type="body" idx="1"/>
          </p:nvPr>
        </p:nvSpPr>
        <p:spPr>
          <a:xfrm>
            <a:off x="177650" y="1021300"/>
            <a:ext cx="4181400" cy="27813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SzPts val="1200"/>
              <a:buFont typeface="Oswald"/>
              <a:buChar char="●"/>
            </a:pPr>
            <a:r>
              <a:rPr lang="en" sz="1200">
                <a:latin typeface="Oswald"/>
                <a:ea typeface="Oswald"/>
                <a:cs typeface="Oswald"/>
                <a:sym typeface="Oswald"/>
              </a:rPr>
              <a:t>There are millions of girls on social media that have set an unrealistic beauty standard for girls especially the younger generations. </a:t>
            </a:r>
            <a:endParaRPr sz="1200">
              <a:latin typeface="Oswald"/>
              <a:ea typeface="Oswald"/>
              <a:cs typeface="Oswald"/>
              <a:sym typeface="Oswald"/>
            </a:endParaRPr>
          </a:p>
          <a:p>
            <a:pPr marL="457200" lvl="0" indent="-304800" algn="l" rtl="0">
              <a:lnSpc>
                <a:spcPct val="115000"/>
              </a:lnSpc>
              <a:spcBef>
                <a:spcPts val="0"/>
              </a:spcBef>
              <a:spcAft>
                <a:spcPts val="0"/>
              </a:spcAft>
              <a:buSzPts val="1200"/>
              <a:buFont typeface="Oswald"/>
              <a:buChar char="●"/>
            </a:pPr>
            <a:r>
              <a:rPr lang="en" sz="1200">
                <a:latin typeface="Oswald"/>
                <a:ea typeface="Oswald"/>
                <a:cs typeface="Oswald"/>
                <a:sym typeface="Oswald"/>
              </a:rPr>
              <a:t>The girls that are setting these standards are often posting photos and videos that enhance on the features they had work done on such as lip fillers, eyelash extensions, botox, etc. </a:t>
            </a:r>
            <a:endParaRPr sz="1200">
              <a:latin typeface="Oswald"/>
              <a:ea typeface="Oswald"/>
              <a:cs typeface="Oswald"/>
              <a:sym typeface="Oswald"/>
            </a:endParaRPr>
          </a:p>
          <a:p>
            <a:pPr marL="457200" lvl="0" indent="-304800" algn="l" rtl="0">
              <a:lnSpc>
                <a:spcPct val="115000"/>
              </a:lnSpc>
              <a:spcBef>
                <a:spcPts val="1600"/>
              </a:spcBef>
              <a:spcAft>
                <a:spcPts val="0"/>
              </a:spcAft>
              <a:buSzPts val="1200"/>
              <a:buFont typeface="Oswald"/>
              <a:buChar char="●"/>
            </a:pPr>
            <a:r>
              <a:rPr lang="en" sz="1200">
                <a:latin typeface="Oswald"/>
                <a:ea typeface="Oswald"/>
                <a:cs typeface="Oswald"/>
                <a:sym typeface="Oswald"/>
              </a:rPr>
              <a:t> Some may stereotype these women as fake, but the younger generation thinks they need these things in order to be attractive and also become popular on social media. </a:t>
            </a:r>
            <a:endParaRPr sz="1200">
              <a:latin typeface="Oswald"/>
              <a:ea typeface="Oswald"/>
              <a:cs typeface="Oswald"/>
              <a:sym typeface="Oswald"/>
            </a:endParaRPr>
          </a:p>
          <a:p>
            <a:pPr marL="457200" lvl="0" indent="-304800" algn="l" rtl="0">
              <a:lnSpc>
                <a:spcPct val="115000"/>
              </a:lnSpc>
              <a:spcBef>
                <a:spcPts val="1600"/>
              </a:spcBef>
              <a:spcAft>
                <a:spcPts val="0"/>
              </a:spcAft>
              <a:buSzPts val="1200"/>
              <a:buFont typeface="Oswald"/>
              <a:buChar char="●"/>
            </a:pPr>
            <a:r>
              <a:rPr lang="en" sz="1200">
                <a:latin typeface="Oswald"/>
                <a:ea typeface="Oswald"/>
                <a:cs typeface="Oswald"/>
                <a:sym typeface="Oswald"/>
              </a:rPr>
              <a:t>A modern day example of this would Kylie Jenner’s multiple social media accounts especially because she is the most followed and highest paid social media user. While she does show much of her personality though her social media posting, instead she displays her physical attributes which leads her to be stereotypes as only caring about her looks or to make money</a:t>
            </a:r>
            <a:endParaRPr sz="1200">
              <a:latin typeface="Oswald"/>
              <a:ea typeface="Oswald"/>
              <a:cs typeface="Oswald"/>
              <a:sym typeface="Oswald"/>
            </a:endParaRPr>
          </a:p>
          <a:p>
            <a:pPr marL="457200" lvl="0" indent="0" algn="l" rtl="0">
              <a:lnSpc>
                <a:spcPct val="115000"/>
              </a:lnSpc>
              <a:spcBef>
                <a:spcPts val="1600"/>
              </a:spcBef>
              <a:spcAft>
                <a:spcPts val="0"/>
              </a:spcAft>
              <a:buSzPts val="1400"/>
              <a:buNone/>
            </a:pPr>
            <a:endParaRPr sz="1200">
              <a:latin typeface="Oswald"/>
              <a:ea typeface="Oswald"/>
              <a:cs typeface="Oswald"/>
              <a:sym typeface="Oswald"/>
            </a:endParaRPr>
          </a:p>
          <a:p>
            <a:pPr marL="0" lvl="0" indent="0" algn="l" rtl="0">
              <a:lnSpc>
                <a:spcPct val="115000"/>
              </a:lnSpc>
              <a:spcBef>
                <a:spcPts val="1600"/>
              </a:spcBef>
              <a:spcAft>
                <a:spcPts val="1600"/>
              </a:spcAft>
              <a:buSzPts val="1400"/>
              <a:buNone/>
            </a:pPr>
            <a:endParaRPr sz="1200">
              <a:latin typeface="Oswald"/>
              <a:ea typeface="Oswald"/>
              <a:cs typeface="Oswald"/>
              <a:sym typeface="Oswald"/>
            </a:endParaRPr>
          </a:p>
        </p:txBody>
      </p:sp>
      <p:sp>
        <p:nvSpPr>
          <p:cNvPr id="169" name="Google Shape;169;p27"/>
          <p:cNvSpPr txBox="1">
            <a:spLocks noGrp="1"/>
          </p:cNvSpPr>
          <p:nvPr>
            <p:ph type="title"/>
          </p:nvPr>
        </p:nvSpPr>
        <p:spPr>
          <a:xfrm>
            <a:off x="634775" y="376225"/>
            <a:ext cx="81423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Stereotypes of Women on Social Media</a:t>
            </a:r>
            <a:endParaRPr/>
          </a:p>
        </p:txBody>
      </p:sp>
      <p:sp>
        <p:nvSpPr>
          <p:cNvPr id="170" name="Google Shape;170;p27"/>
          <p:cNvSpPr txBox="1"/>
          <p:nvPr/>
        </p:nvSpPr>
        <p:spPr>
          <a:xfrm>
            <a:off x="6349800" y="0"/>
            <a:ext cx="2794200" cy="5143500"/>
          </a:xfrm>
          <a:prstGeom prst="rect">
            <a:avLst/>
          </a:prstGeom>
          <a:solidFill>
            <a:schemeClr val="accent1"/>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ora"/>
              <a:ea typeface="Lora"/>
              <a:cs typeface="Lora"/>
              <a:sym typeface="Lora"/>
            </a:endParaRPr>
          </a:p>
        </p:txBody>
      </p:sp>
      <p:pic>
        <p:nvPicPr>
          <p:cNvPr id="171" name="Google Shape;171;p27"/>
          <p:cNvPicPr preferRelativeResize="0"/>
          <p:nvPr/>
        </p:nvPicPr>
        <p:blipFill rotWithShape="1">
          <a:blip r:embed="rId3">
            <a:alphaModFix/>
          </a:blip>
          <a:srcRect/>
          <a:stretch/>
        </p:blipFill>
        <p:spPr>
          <a:xfrm>
            <a:off x="6642675" y="473625"/>
            <a:ext cx="2134400" cy="1105875"/>
          </a:xfrm>
          <a:prstGeom prst="rect">
            <a:avLst/>
          </a:prstGeom>
          <a:noFill/>
          <a:ln>
            <a:noFill/>
          </a:ln>
        </p:spPr>
      </p:pic>
      <p:pic>
        <p:nvPicPr>
          <p:cNvPr id="172" name="Google Shape;172;p27"/>
          <p:cNvPicPr preferRelativeResize="0"/>
          <p:nvPr/>
        </p:nvPicPr>
        <p:blipFill rotWithShape="1">
          <a:blip r:embed="rId4">
            <a:alphaModFix/>
          </a:blip>
          <a:srcRect/>
          <a:stretch/>
        </p:blipFill>
        <p:spPr>
          <a:xfrm>
            <a:off x="6851325" y="1968849"/>
            <a:ext cx="1879939" cy="27813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8"/>
          <p:cNvSpPr txBox="1">
            <a:spLocks noGrp="1"/>
          </p:cNvSpPr>
          <p:nvPr>
            <p:ph type="body" idx="1"/>
          </p:nvPr>
        </p:nvSpPr>
        <p:spPr>
          <a:xfrm>
            <a:off x="4205350" y="341425"/>
            <a:ext cx="3957600" cy="864900"/>
          </a:xfrm>
          <a:prstGeom prst="rect">
            <a:avLst/>
          </a:prstGeom>
          <a:noFill/>
          <a:ln>
            <a:noFill/>
          </a:ln>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rgbClr val="000000"/>
              </a:buClr>
              <a:buSzPts val="1100"/>
              <a:buFont typeface="Oswald"/>
              <a:buChar char="●"/>
            </a:pPr>
            <a:r>
              <a:rPr lang="en" sz="1200">
                <a:solidFill>
                  <a:srgbClr val="000000"/>
                </a:solidFill>
                <a:latin typeface="Oswald"/>
                <a:ea typeface="Oswald"/>
                <a:cs typeface="Oswald"/>
                <a:sym typeface="Oswald"/>
              </a:rPr>
              <a:t>Social media allows women to  create  their own  image of themselves and create their own idea of femininity.</a:t>
            </a:r>
            <a:endParaRPr sz="1200">
              <a:solidFill>
                <a:srgbClr val="000000"/>
              </a:solidFill>
              <a:latin typeface="Oswald"/>
              <a:ea typeface="Oswald"/>
              <a:cs typeface="Oswald"/>
              <a:sym typeface="Oswald"/>
            </a:endParaRPr>
          </a:p>
          <a:p>
            <a:pPr marL="0" lvl="0" indent="0" algn="l" rtl="0">
              <a:lnSpc>
                <a:spcPct val="115000"/>
              </a:lnSpc>
              <a:spcBef>
                <a:spcPts val="1600"/>
              </a:spcBef>
              <a:spcAft>
                <a:spcPts val="1600"/>
              </a:spcAft>
              <a:buSzPts val="1400"/>
              <a:buNone/>
            </a:pPr>
            <a:endParaRPr sz="1100">
              <a:latin typeface="Oswald"/>
              <a:ea typeface="Oswald"/>
              <a:cs typeface="Oswald"/>
              <a:sym typeface="Oswald"/>
            </a:endParaRPr>
          </a:p>
        </p:txBody>
      </p:sp>
      <p:sp>
        <p:nvSpPr>
          <p:cNvPr id="178" name="Google Shape;178;p28"/>
          <p:cNvSpPr txBox="1"/>
          <p:nvPr/>
        </p:nvSpPr>
        <p:spPr>
          <a:xfrm>
            <a:off x="4205350" y="2186849"/>
            <a:ext cx="3581100" cy="769800"/>
          </a:xfrm>
          <a:prstGeom prst="rect">
            <a:avLst/>
          </a:prstGeom>
          <a:noFill/>
          <a:ln>
            <a:noFill/>
          </a:ln>
        </p:spPr>
        <p:txBody>
          <a:bodyPr spcFirstLastPara="1" wrap="square" lIns="91425" tIns="91425" rIns="91425" bIns="91425" anchor="t" anchorCtr="0">
            <a:noAutofit/>
          </a:bodyPr>
          <a:lstStyle/>
          <a:p>
            <a:pPr marL="457200" marR="0" lvl="0" indent="-311150" algn="l" rtl="0">
              <a:lnSpc>
                <a:spcPct val="100000"/>
              </a:lnSpc>
              <a:spcBef>
                <a:spcPts val="0"/>
              </a:spcBef>
              <a:spcAft>
                <a:spcPts val="0"/>
              </a:spcAft>
              <a:buClr>
                <a:srgbClr val="000000"/>
              </a:buClr>
              <a:buSzPts val="1300"/>
              <a:buFont typeface="Oswald"/>
              <a:buChar char="●"/>
            </a:pPr>
            <a:r>
              <a:rPr lang="en" sz="1300" b="0" i="0" u="none" strike="noStrike" cap="none">
                <a:solidFill>
                  <a:srgbClr val="000000"/>
                </a:solidFill>
                <a:latin typeface="Oswald"/>
                <a:ea typeface="Oswald"/>
                <a:cs typeface="Oswald"/>
                <a:sym typeface="Oswald"/>
              </a:rPr>
              <a:t>Social media is typically used to monitor and observe attractive peers as well as celebrities. The problem is girls are seeing these photoshopped  images of celebrities and they believe they need to look like them, but it isn’t a realistic image. </a:t>
            </a:r>
            <a:endParaRPr sz="1300" b="0" i="0" u="none" strike="noStrike" cap="none">
              <a:solidFill>
                <a:srgbClr val="000000"/>
              </a:solidFill>
              <a:latin typeface="Oswald"/>
              <a:ea typeface="Oswald"/>
              <a:cs typeface="Oswald"/>
              <a:sym typeface="Oswald"/>
            </a:endParaRPr>
          </a:p>
        </p:txBody>
      </p:sp>
      <p:sp>
        <p:nvSpPr>
          <p:cNvPr id="179" name="Google Shape;179;p28"/>
          <p:cNvSpPr txBox="1"/>
          <p:nvPr/>
        </p:nvSpPr>
        <p:spPr>
          <a:xfrm>
            <a:off x="4241500" y="1025263"/>
            <a:ext cx="3885300" cy="1287600"/>
          </a:xfrm>
          <a:prstGeom prst="rect">
            <a:avLst/>
          </a:prstGeom>
          <a:noFill/>
          <a:ln>
            <a:noFill/>
          </a:ln>
        </p:spPr>
        <p:txBody>
          <a:bodyPr spcFirstLastPara="1" wrap="square" lIns="91425" tIns="91425" rIns="91425" bIns="91425" anchor="t" anchorCtr="0">
            <a:noAutofit/>
          </a:bodyPr>
          <a:lstStyle/>
          <a:p>
            <a:pPr marL="457200" marR="0" lvl="0" indent="-304800" algn="l" rtl="0">
              <a:lnSpc>
                <a:spcPct val="115000"/>
              </a:lnSpc>
              <a:spcBef>
                <a:spcPts val="0"/>
              </a:spcBef>
              <a:spcAft>
                <a:spcPts val="0"/>
              </a:spcAft>
              <a:buClr>
                <a:schemeClr val="dk1"/>
              </a:buClr>
              <a:buSzPts val="1200"/>
              <a:buFont typeface="Oswald"/>
              <a:buChar char="●"/>
            </a:pPr>
            <a:r>
              <a:rPr lang="en" sz="1200" b="0" i="0" u="none" strike="noStrike" cap="none">
                <a:solidFill>
                  <a:schemeClr val="dk1"/>
                </a:solidFill>
                <a:latin typeface="Oswald"/>
                <a:ea typeface="Oswald"/>
                <a:cs typeface="Oswald"/>
                <a:sym typeface="Oswald"/>
              </a:rPr>
              <a:t>Social media experiences can shape women’s gender construction and self-expectations of sexuality as early as 12 years old” (Garcia- Gomez, 2017).</a:t>
            </a:r>
            <a:endParaRPr sz="1200" b="0" i="0" u="none" strike="noStrike" cap="none">
              <a:solidFill>
                <a:schemeClr val="dk1"/>
              </a:solidFill>
              <a:latin typeface="Oswald"/>
              <a:ea typeface="Oswald"/>
              <a:cs typeface="Oswald"/>
              <a:sym typeface="Oswald"/>
            </a:endParaRPr>
          </a:p>
          <a:p>
            <a:pPr marL="0" marR="0" lvl="0" indent="0" algn="l" rtl="0">
              <a:lnSpc>
                <a:spcPct val="100000"/>
              </a:lnSpc>
              <a:spcBef>
                <a:spcPts val="1600"/>
              </a:spcBef>
              <a:spcAft>
                <a:spcPts val="0"/>
              </a:spcAft>
              <a:buClr>
                <a:srgbClr val="000000"/>
              </a:buClr>
              <a:buSzPts val="1400"/>
              <a:buFont typeface="Arial"/>
              <a:buNone/>
            </a:pPr>
            <a:endParaRPr sz="1400" b="0" i="0" u="none" strike="noStrike" cap="none">
              <a:solidFill>
                <a:srgbClr val="000000"/>
              </a:solidFill>
              <a:latin typeface="Lora"/>
              <a:ea typeface="Lora"/>
              <a:cs typeface="Lora"/>
              <a:sym typeface="Lora"/>
            </a:endParaRPr>
          </a:p>
        </p:txBody>
      </p:sp>
      <p:sp>
        <p:nvSpPr>
          <p:cNvPr id="180" name="Google Shape;180;p28"/>
          <p:cNvSpPr txBox="1"/>
          <p:nvPr/>
        </p:nvSpPr>
        <p:spPr>
          <a:xfrm>
            <a:off x="0" y="0"/>
            <a:ext cx="3885300" cy="5143500"/>
          </a:xfrm>
          <a:prstGeom prst="rect">
            <a:avLst/>
          </a:prstGeom>
          <a:solidFill>
            <a:schemeClr val="accent1"/>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nton"/>
              <a:ea typeface="Anton"/>
              <a:cs typeface="Anton"/>
              <a:sym typeface="Anton"/>
            </a:endParaRPr>
          </a:p>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nton"/>
              <a:ea typeface="Anton"/>
              <a:cs typeface="Anton"/>
              <a:sym typeface="Anton"/>
            </a:endParaRPr>
          </a:p>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nton"/>
              <a:ea typeface="Anton"/>
              <a:cs typeface="Anton"/>
              <a:sym typeface="Anton"/>
            </a:endParaRPr>
          </a:p>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nton"/>
              <a:ea typeface="Anton"/>
              <a:cs typeface="Anton"/>
              <a:sym typeface="Anton"/>
            </a:endParaRPr>
          </a:p>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nton"/>
              <a:ea typeface="Anton"/>
              <a:cs typeface="Anton"/>
              <a:sym typeface="Anton"/>
            </a:endParaRPr>
          </a:p>
          <a:p>
            <a:pPr marL="0" marR="0" lvl="0" indent="0" algn="ctr" rtl="0">
              <a:lnSpc>
                <a:spcPct val="100000"/>
              </a:lnSpc>
              <a:spcBef>
                <a:spcPts val="0"/>
              </a:spcBef>
              <a:spcAft>
                <a:spcPts val="0"/>
              </a:spcAft>
              <a:buClr>
                <a:srgbClr val="000000"/>
              </a:buClr>
              <a:buSzPts val="2800"/>
              <a:buFont typeface="Arial"/>
              <a:buNone/>
            </a:pPr>
            <a:r>
              <a:rPr lang="en" sz="2800" b="0" i="0" u="none" strike="noStrike" cap="none">
                <a:solidFill>
                  <a:srgbClr val="000000"/>
                </a:solidFill>
                <a:latin typeface="Anton"/>
                <a:ea typeface="Anton"/>
                <a:cs typeface="Anton"/>
                <a:sym typeface="Anton"/>
              </a:rPr>
              <a:t>Social Media and Gender Issues</a:t>
            </a:r>
            <a:endParaRPr sz="2800" b="0" i="0" u="none" strike="noStrike" cap="none">
              <a:solidFill>
                <a:srgbClr val="000000"/>
              </a:solidFill>
              <a:latin typeface="Anton"/>
              <a:ea typeface="Anton"/>
              <a:cs typeface="Anton"/>
              <a:sym typeface="Anton"/>
            </a:endParaRPr>
          </a:p>
        </p:txBody>
      </p:sp>
      <p:sp>
        <p:nvSpPr>
          <p:cNvPr id="181" name="Google Shape;181;p28"/>
          <p:cNvSpPr txBox="1"/>
          <p:nvPr/>
        </p:nvSpPr>
        <p:spPr>
          <a:xfrm>
            <a:off x="4274650" y="3684300"/>
            <a:ext cx="3442500" cy="991500"/>
          </a:xfrm>
          <a:prstGeom prst="rect">
            <a:avLst/>
          </a:prstGeom>
          <a:noFill/>
          <a:ln>
            <a:noFill/>
          </a:ln>
        </p:spPr>
        <p:txBody>
          <a:bodyPr spcFirstLastPara="1" wrap="square" lIns="91425" tIns="91425" rIns="91425" bIns="91425" anchor="t" anchorCtr="0">
            <a:noAutofit/>
          </a:bodyPr>
          <a:lstStyle/>
          <a:p>
            <a:pPr marL="457200" marR="0" lvl="0" indent="-304800" algn="l" rtl="0">
              <a:lnSpc>
                <a:spcPct val="100000"/>
              </a:lnSpc>
              <a:spcBef>
                <a:spcPts val="0"/>
              </a:spcBef>
              <a:spcAft>
                <a:spcPts val="0"/>
              </a:spcAft>
              <a:buClr>
                <a:srgbClr val="000000"/>
              </a:buClr>
              <a:buSzPts val="1200"/>
              <a:buFont typeface="Oswald"/>
              <a:buChar char="●"/>
            </a:pPr>
            <a:r>
              <a:rPr lang="en" sz="1200" b="0" i="0" u="none" strike="noStrike" cap="none">
                <a:solidFill>
                  <a:srgbClr val="000000"/>
                </a:solidFill>
                <a:latin typeface="Oswald"/>
                <a:ea typeface="Oswald"/>
                <a:cs typeface="Oswald"/>
                <a:sym typeface="Oswald"/>
              </a:rPr>
              <a:t>Social media perceives the “perfect woman” to be thin with the perfect hair, perfect teeth, and perfect makeup</a:t>
            </a:r>
            <a:endParaRPr sz="1200" b="0" i="0" u="none" strike="noStrike" cap="none">
              <a:solidFill>
                <a:srgbClr val="000000"/>
              </a:solidFill>
              <a:latin typeface="Oswald"/>
              <a:ea typeface="Oswald"/>
              <a:cs typeface="Oswald"/>
              <a:sym typeface="Oswald"/>
            </a:endParaRPr>
          </a:p>
        </p:txBody>
      </p:sp>
      <p:pic>
        <p:nvPicPr>
          <p:cNvPr id="182" name="Google Shape;182;p28"/>
          <p:cNvPicPr preferRelativeResize="0"/>
          <p:nvPr/>
        </p:nvPicPr>
        <p:blipFill rotWithShape="1">
          <a:blip r:embed="rId3">
            <a:alphaModFix/>
          </a:blip>
          <a:srcRect/>
          <a:stretch/>
        </p:blipFill>
        <p:spPr>
          <a:xfrm>
            <a:off x="307535" y="3160250"/>
            <a:ext cx="3339250" cy="1846175"/>
          </a:xfrm>
          <a:prstGeom prst="rect">
            <a:avLst/>
          </a:prstGeom>
          <a:noFill/>
          <a:ln>
            <a:noFill/>
          </a:ln>
        </p:spPr>
      </p:pic>
      <p:pic>
        <p:nvPicPr>
          <p:cNvPr id="183" name="Google Shape;183;p28"/>
          <p:cNvPicPr preferRelativeResize="0"/>
          <p:nvPr/>
        </p:nvPicPr>
        <p:blipFill rotWithShape="1">
          <a:blip r:embed="rId4">
            <a:alphaModFix/>
          </a:blip>
          <a:srcRect/>
          <a:stretch/>
        </p:blipFill>
        <p:spPr>
          <a:xfrm>
            <a:off x="578025" y="341425"/>
            <a:ext cx="2798250" cy="1469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9"/>
          <p:cNvSpPr txBox="1">
            <a:spLocks noGrp="1"/>
          </p:cNvSpPr>
          <p:nvPr>
            <p:ph type="body" idx="1"/>
          </p:nvPr>
        </p:nvSpPr>
        <p:spPr>
          <a:xfrm>
            <a:off x="392000" y="820600"/>
            <a:ext cx="7813500" cy="42630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SzPts val="1400"/>
              <a:buNone/>
            </a:pPr>
            <a:r>
              <a:rPr lang="en" sz="1200" u="sng">
                <a:latin typeface="Oswald"/>
                <a:ea typeface="Oswald"/>
                <a:cs typeface="Oswald"/>
                <a:sym typeface="Oswald"/>
              </a:rPr>
              <a:t>Sexual objectification</a:t>
            </a:r>
            <a:r>
              <a:rPr lang="en" sz="1200">
                <a:latin typeface="Oswald"/>
                <a:ea typeface="Oswald"/>
                <a:cs typeface="Oswald"/>
                <a:sym typeface="Oswald"/>
              </a:rPr>
              <a:t> leads to </a:t>
            </a:r>
            <a:r>
              <a:rPr lang="en" sz="1200" u="sng">
                <a:latin typeface="Oswald"/>
                <a:ea typeface="Oswald"/>
                <a:cs typeface="Oswald"/>
                <a:sym typeface="Oswald"/>
              </a:rPr>
              <a:t>self-objectification</a:t>
            </a:r>
            <a:r>
              <a:rPr lang="en" sz="1200">
                <a:latin typeface="Oswald"/>
                <a:ea typeface="Oswald"/>
                <a:cs typeface="Oswald"/>
                <a:sym typeface="Oswald"/>
              </a:rPr>
              <a:t> which can eventually cause psychological consequences and mental health risks to women who have become victims. </a:t>
            </a:r>
            <a:endParaRPr sz="1200">
              <a:latin typeface="Oswald"/>
              <a:ea typeface="Oswald"/>
              <a:cs typeface="Oswald"/>
              <a:sym typeface="Oswald"/>
            </a:endParaRPr>
          </a:p>
          <a:p>
            <a:pPr marL="457200" lvl="0" indent="0" algn="l" rtl="0">
              <a:lnSpc>
                <a:spcPct val="115000"/>
              </a:lnSpc>
              <a:spcBef>
                <a:spcPts val="1600"/>
              </a:spcBef>
              <a:spcAft>
                <a:spcPts val="0"/>
              </a:spcAft>
              <a:buSzPts val="1400"/>
              <a:buNone/>
            </a:pPr>
            <a:r>
              <a:rPr lang="en" sz="1200" b="1">
                <a:latin typeface="Oswald"/>
                <a:ea typeface="Oswald"/>
                <a:cs typeface="Oswald"/>
                <a:sym typeface="Oswald"/>
              </a:rPr>
              <a:t>Sexual objectification</a:t>
            </a:r>
            <a:r>
              <a:rPr lang="en" sz="1200">
                <a:latin typeface="Oswald"/>
                <a:ea typeface="Oswald"/>
                <a:cs typeface="Oswald"/>
                <a:sym typeface="Oswald"/>
              </a:rPr>
              <a:t> is where women are seen as sex objects to sexually plesure men and this is because social media is one of the top places sexual ojectification occurs. </a:t>
            </a:r>
            <a:r>
              <a:rPr lang="en" sz="1200" b="1">
                <a:latin typeface="Oswald"/>
                <a:ea typeface="Oswald"/>
                <a:cs typeface="Oswald"/>
                <a:sym typeface="Oswald"/>
              </a:rPr>
              <a:t>Self- objectification</a:t>
            </a:r>
            <a:r>
              <a:rPr lang="en" sz="1200">
                <a:latin typeface="Oswald"/>
                <a:ea typeface="Oswald"/>
                <a:cs typeface="Oswald"/>
                <a:sym typeface="Oswald"/>
              </a:rPr>
              <a:t> is the process where women become used to and accept the beliefs that society frames them to be</a:t>
            </a:r>
            <a:endParaRPr sz="1200">
              <a:latin typeface="Oswald"/>
              <a:ea typeface="Oswald"/>
              <a:cs typeface="Oswald"/>
              <a:sym typeface="Oswald"/>
            </a:endParaRPr>
          </a:p>
          <a:p>
            <a:pPr marL="457200" lvl="0" indent="0" algn="l" rtl="0">
              <a:lnSpc>
                <a:spcPct val="115000"/>
              </a:lnSpc>
              <a:spcBef>
                <a:spcPts val="1600"/>
              </a:spcBef>
              <a:spcAft>
                <a:spcPts val="0"/>
              </a:spcAft>
              <a:buSzPts val="1400"/>
              <a:buNone/>
            </a:pPr>
            <a:r>
              <a:rPr lang="en" sz="1200">
                <a:latin typeface="Oswald"/>
                <a:ea typeface="Oswald"/>
                <a:cs typeface="Oswald"/>
                <a:sym typeface="Oswald"/>
              </a:rPr>
              <a:t>“Media exposure spotlights women's bodies and body parts while depicting women as the target of a non-reciprocated male gaze” (Calogero, Tantleff-Dunn, &amp; Thompson, 2011, p. 6). Because of sexual objectification, a lot of women see themselves as sexual objects which often leads them to form a self-consciousness. </a:t>
            </a:r>
            <a:endParaRPr sz="1200">
              <a:latin typeface="Oswald"/>
              <a:ea typeface="Oswald"/>
              <a:cs typeface="Oswald"/>
              <a:sym typeface="Oswald"/>
            </a:endParaRPr>
          </a:p>
          <a:p>
            <a:pPr marL="457200" lvl="0" indent="0" algn="l" rtl="0">
              <a:lnSpc>
                <a:spcPct val="115000"/>
              </a:lnSpc>
              <a:spcBef>
                <a:spcPts val="1600"/>
              </a:spcBef>
              <a:spcAft>
                <a:spcPts val="0"/>
              </a:spcAft>
              <a:buSzPts val="1400"/>
              <a:buNone/>
            </a:pPr>
            <a:r>
              <a:rPr lang="en" sz="1200">
                <a:latin typeface="Oswald"/>
                <a:ea typeface="Oswald"/>
                <a:cs typeface="Oswald"/>
                <a:sym typeface="Oswald"/>
              </a:rPr>
              <a:t>The negative effects of self-objectification are usually:</a:t>
            </a:r>
            <a:endParaRPr sz="1200">
              <a:latin typeface="Oswald"/>
              <a:ea typeface="Oswald"/>
              <a:cs typeface="Oswald"/>
              <a:sym typeface="Oswald"/>
            </a:endParaRPr>
          </a:p>
          <a:p>
            <a:pPr marL="457200" lvl="0" indent="0" algn="l" rtl="0">
              <a:lnSpc>
                <a:spcPct val="115000"/>
              </a:lnSpc>
              <a:spcBef>
                <a:spcPts val="1600"/>
              </a:spcBef>
              <a:spcAft>
                <a:spcPts val="0"/>
              </a:spcAft>
              <a:buSzPts val="1400"/>
              <a:buNone/>
            </a:pPr>
            <a:r>
              <a:rPr lang="en" sz="1000">
                <a:latin typeface="Oswald"/>
                <a:ea typeface="Oswald"/>
                <a:cs typeface="Oswald"/>
                <a:sym typeface="Oswald"/>
              </a:rPr>
              <a:t>-</a:t>
            </a:r>
            <a:r>
              <a:rPr lang="en" sz="1000" b="1">
                <a:latin typeface="Oswald"/>
                <a:ea typeface="Oswald"/>
                <a:cs typeface="Oswald"/>
                <a:sym typeface="Oswald"/>
              </a:rPr>
              <a:t>Depression</a:t>
            </a:r>
            <a:endParaRPr sz="1000" b="1">
              <a:latin typeface="Oswald"/>
              <a:ea typeface="Oswald"/>
              <a:cs typeface="Oswald"/>
              <a:sym typeface="Oswald"/>
            </a:endParaRPr>
          </a:p>
          <a:p>
            <a:pPr marL="457200" lvl="0" indent="0" algn="l" rtl="0">
              <a:lnSpc>
                <a:spcPct val="115000"/>
              </a:lnSpc>
              <a:spcBef>
                <a:spcPts val="1600"/>
              </a:spcBef>
              <a:spcAft>
                <a:spcPts val="0"/>
              </a:spcAft>
              <a:buSzPts val="1400"/>
              <a:buNone/>
            </a:pPr>
            <a:r>
              <a:rPr lang="en" sz="1000">
                <a:latin typeface="Oswald"/>
                <a:ea typeface="Oswald"/>
                <a:cs typeface="Oswald"/>
                <a:sym typeface="Oswald"/>
              </a:rPr>
              <a:t>- </a:t>
            </a:r>
            <a:r>
              <a:rPr lang="en" sz="1000" b="1">
                <a:latin typeface="Oswald"/>
                <a:ea typeface="Oswald"/>
                <a:cs typeface="Oswald"/>
                <a:sym typeface="Oswald"/>
              </a:rPr>
              <a:t>Eating disorders </a:t>
            </a:r>
            <a:endParaRPr sz="1000" b="1">
              <a:latin typeface="Oswald"/>
              <a:ea typeface="Oswald"/>
              <a:cs typeface="Oswald"/>
              <a:sym typeface="Oswald"/>
            </a:endParaRPr>
          </a:p>
          <a:p>
            <a:pPr marL="457200" lvl="0" indent="0" algn="l" rtl="0">
              <a:lnSpc>
                <a:spcPct val="115000"/>
              </a:lnSpc>
              <a:spcBef>
                <a:spcPts val="1600"/>
              </a:spcBef>
              <a:spcAft>
                <a:spcPts val="0"/>
              </a:spcAft>
              <a:buSzPts val="1400"/>
              <a:buNone/>
            </a:pPr>
            <a:r>
              <a:rPr lang="en" sz="1000">
                <a:latin typeface="Oswald"/>
                <a:ea typeface="Oswald"/>
                <a:cs typeface="Oswald"/>
                <a:sym typeface="Oswald"/>
              </a:rPr>
              <a:t>Fredrickson and Roberts (1977) state that “women’s ongoing efforts to change their body and appearance through diet, exercise, fashion, beauty products, and perhaps most dangerously, surgery and eating disorders, reveal what may be a perpetual and hardly adaptive body-based shame, which results from a fusion of negative self- evaluation with the potential for social exposure” (p. 181).</a:t>
            </a:r>
            <a:endParaRPr sz="1000">
              <a:latin typeface="Oswald"/>
              <a:ea typeface="Oswald"/>
              <a:cs typeface="Oswald"/>
              <a:sym typeface="Oswald"/>
            </a:endParaRPr>
          </a:p>
          <a:p>
            <a:pPr marL="457200" lvl="0" indent="0" algn="l" rtl="0">
              <a:lnSpc>
                <a:spcPct val="115000"/>
              </a:lnSpc>
              <a:spcBef>
                <a:spcPts val="1600"/>
              </a:spcBef>
              <a:spcAft>
                <a:spcPts val="0"/>
              </a:spcAft>
              <a:buSzPts val="1400"/>
              <a:buNone/>
            </a:pPr>
            <a:endParaRPr sz="1300"/>
          </a:p>
          <a:p>
            <a:pPr marL="457200" lvl="0" indent="0" algn="l" rtl="0">
              <a:lnSpc>
                <a:spcPct val="115000"/>
              </a:lnSpc>
              <a:spcBef>
                <a:spcPts val="1600"/>
              </a:spcBef>
              <a:spcAft>
                <a:spcPts val="1600"/>
              </a:spcAft>
              <a:buSzPts val="1400"/>
              <a:buNone/>
            </a:pPr>
            <a:endParaRPr sz="1300"/>
          </a:p>
        </p:txBody>
      </p:sp>
      <p:sp>
        <p:nvSpPr>
          <p:cNvPr id="189" name="Google Shape;189;p29"/>
          <p:cNvSpPr txBox="1">
            <a:spLocks noGrp="1"/>
          </p:cNvSpPr>
          <p:nvPr>
            <p:ph type="title"/>
          </p:nvPr>
        </p:nvSpPr>
        <p:spPr>
          <a:xfrm>
            <a:off x="706125" y="247900"/>
            <a:ext cx="81423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Sexual Objectification and Self- Objectification</a:t>
            </a:r>
            <a:endParaRPr/>
          </a:p>
        </p:txBody>
      </p:sp>
      <p:sp>
        <p:nvSpPr>
          <p:cNvPr id="190" name="Google Shape;190;p29"/>
          <p:cNvSpPr txBox="1"/>
          <p:nvPr/>
        </p:nvSpPr>
        <p:spPr>
          <a:xfrm>
            <a:off x="1910650" y="3579400"/>
            <a:ext cx="2128200" cy="1161000"/>
          </a:xfrm>
          <a:prstGeom prst="rect">
            <a:avLst/>
          </a:prstGeom>
          <a:noFill/>
          <a:ln>
            <a:noFill/>
          </a:ln>
        </p:spPr>
        <p:txBody>
          <a:bodyPr spcFirstLastPara="1" wrap="square" lIns="91425" tIns="91425" rIns="91425" bIns="91425" anchor="t" anchorCtr="0">
            <a:noAutofit/>
          </a:bodyPr>
          <a:lstStyle/>
          <a:p>
            <a:pPr marL="457200" marR="0" lvl="0" indent="-292100" algn="l" rtl="0">
              <a:lnSpc>
                <a:spcPct val="100000"/>
              </a:lnSpc>
              <a:spcBef>
                <a:spcPts val="0"/>
              </a:spcBef>
              <a:spcAft>
                <a:spcPts val="0"/>
              </a:spcAft>
              <a:buClr>
                <a:srgbClr val="000000"/>
              </a:buClr>
              <a:buSzPts val="1000"/>
              <a:buFont typeface="Oswald"/>
              <a:buChar char="-"/>
            </a:pPr>
            <a:r>
              <a:rPr lang="en" sz="1000" b="1" i="0" u="none" strike="noStrike" cap="none">
                <a:solidFill>
                  <a:srgbClr val="000000"/>
                </a:solidFill>
                <a:latin typeface="Oswald"/>
                <a:ea typeface="Oswald"/>
                <a:cs typeface="Oswald"/>
                <a:sym typeface="Oswald"/>
              </a:rPr>
              <a:t>Body shame</a:t>
            </a:r>
            <a:endParaRPr sz="10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Oswald"/>
              <a:ea typeface="Oswald"/>
              <a:cs typeface="Oswald"/>
              <a:sym typeface="Oswald"/>
            </a:endParaRPr>
          </a:p>
          <a:p>
            <a:pPr marL="457200" marR="0" lvl="0" indent="-292100" algn="l" rtl="0">
              <a:lnSpc>
                <a:spcPct val="100000"/>
              </a:lnSpc>
              <a:spcBef>
                <a:spcPts val="0"/>
              </a:spcBef>
              <a:spcAft>
                <a:spcPts val="0"/>
              </a:spcAft>
              <a:buClr>
                <a:srgbClr val="000000"/>
              </a:buClr>
              <a:buSzPts val="1000"/>
              <a:buFont typeface="Oswald"/>
              <a:buChar char="-"/>
            </a:pPr>
            <a:r>
              <a:rPr lang="en" sz="1000" b="1" i="0" u="none" strike="noStrike" cap="none">
                <a:solidFill>
                  <a:srgbClr val="000000"/>
                </a:solidFill>
                <a:latin typeface="Oswald"/>
                <a:ea typeface="Oswald"/>
                <a:cs typeface="Oswald"/>
                <a:sym typeface="Oswald"/>
              </a:rPr>
              <a:t>Anxiety</a:t>
            </a:r>
            <a:endParaRPr sz="1000" b="1" i="0" u="none" strike="noStrike" cap="none">
              <a:solidFill>
                <a:srgbClr val="000000"/>
              </a:solidFill>
              <a:latin typeface="Oswald"/>
              <a:ea typeface="Oswald"/>
              <a:cs typeface="Oswald"/>
              <a:sym typeface="Oswa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0"/>
          <p:cNvSpPr txBox="1">
            <a:spLocks noGrp="1"/>
          </p:cNvSpPr>
          <p:nvPr>
            <p:ph type="body" idx="1"/>
          </p:nvPr>
        </p:nvSpPr>
        <p:spPr>
          <a:xfrm>
            <a:off x="201550" y="1064550"/>
            <a:ext cx="8505300" cy="3877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400"/>
              <a:buNone/>
            </a:pPr>
            <a:r>
              <a:rPr lang="en" sz="1200">
                <a:latin typeface="Oswald"/>
                <a:ea typeface="Oswald"/>
                <a:cs typeface="Oswald"/>
                <a:sym typeface="Oswald"/>
              </a:rPr>
              <a:t>Conversation US did a research study to prove that sexual objectification leads women to self-objectification and that it harms their emotional well- being.</a:t>
            </a:r>
            <a:endParaRPr sz="1200">
              <a:latin typeface="Oswald"/>
              <a:ea typeface="Oswald"/>
              <a:cs typeface="Oswald"/>
              <a:sym typeface="Oswald"/>
            </a:endParaRPr>
          </a:p>
          <a:p>
            <a:pPr marL="0" lvl="0" indent="0" algn="l" rtl="0">
              <a:lnSpc>
                <a:spcPct val="115000"/>
              </a:lnSpc>
              <a:spcBef>
                <a:spcPts val="1600"/>
              </a:spcBef>
              <a:spcAft>
                <a:spcPts val="0"/>
              </a:spcAft>
              <a:buSzPts val="1400"/>
              <a:buNone/>
            </a:pPr>
            <a:r>
              <a:rPr lang="en" sz="1200" b="1" u="sng">
                <a:latin typeface="Oswald"/>
                <a:ea typeface="Oswald"/>
                <a:cs typeface="Oswald"/>
                <a:sym typeface="Oswald"/>
              </a:rPr>
              <a:t>Research:</a:t>
            </a:r>
            <a:endParaRPr sz="1200" b="1" u="sng">
              <a:latin typeface="Oswald"/>
              <a:ea typeface="Oswald"/>
              <a:cs typeface="Oswald"/>
              <a:sym typeface="Oswald"/>
            </a:endParaRPr>
          </a:p>
          <a:p>
            <a:pPr marL="457200" lvl="0" indent="-304800" algn="l" rtl="0">
              <a:lnSpc>
                <a:spcPct val="115000"/>
              </a:lnSpc>
              <a:spcBef>
                <a:spcPts val="1600"/>
              </a:spcBef>
              <a:spcAft>
                <a:spcPts val="0"/>
              </a:spcAft>
              <a:buSzPts val="1200"/>
              <a:buFont typeface="Oswald"/>
              <a:buChar char="-"/>
            </a:pPr>
            <a:r>
              <a:rPr lang="en" sz="1200">
                <a:latin typeface="Oswald"/>
                <a:ea typeface="Oswald"/>
                <a:cs typeface="Oswald"/>
                <a:sym typeface="Oswald"/>
              </a:rPr>
              <a:t>Asked 268 women that were aged 18-46 in Melbourne and St. Louis and had them download an app to their phones</a:t>
            </a:r>
            <a:endParaRPr sz="1200">
              <a:latin typeface="Oswald"/>
              <a:ea typeface="Oswald"/>
              <a:cs typeface="Oswald"/>
              <a:sym typeface="Oswald"/>
            </a:endParaRPr>
          </a:p>
          <a:p>
            <a:pPr marL="457200" lvl="0" indent="-304800" algn="l" rtl="0">
              <a:lnSpc>
                <a:spcPct val="115000"/>
              </a:lnSpc>
              <a:spcBef>
                <a:spcPts val="0"/>
              </a:spcBef>
              <a:spcAft>
                <a:spcPts val="0"/>
              </a:spcAft>
              <a:buSzPts val="1200"/>
              <a:buFont typeface="Oswald"/>
              <a:buChar char="-"/>
            </a:pPr>
            <a:r>
              <a:rPr lang="en" sz="1200">
                <a:latin typeface="Oswald"/>
                <a:ea typeface="Oswald"/>
                <a:cs typeface="Oswald"/>
                <a:sym typeface="Oswald"/>
              </a:rPr>
              <a:t>Several times a day the app would have them rate their emotions, how preoccupied they were with their physical appearance, and if they had recently been targeted by sexually objectifying behavior or have witnessed that behavior towards another woman. </a:t>
            </a:r>
            <a:endParaRPr sz="1200">
              <a:latin typeface="Oswald"/>
              <a:ea typeface="Oswald"/>
              <a:cs typeface="Oswald"/>
              <a:sym typeface="Oswald"/>
            </a:endParaRPr>
          </a:p>
          <a:p>
            <a:pPr marL="457200" lvl="0" indent="-304800" algn="l" rtl="0">
              <a:lnSpc>
                <a:spcPct val="115000"/>
              </a:lnSpc>
              <a:spcBef>
                <a:spcPts val="0"/>
              </a:spcBef>
              <a:spcAft>
                <a:spcPts val="0"/>
              </a:spcAft>
              <a:buSzPts val="1200"/>
              <a:buFont typeface="Oswald"/>
              <a:buChar char="-"/>
            </a:pPr>
            <a:r>
              <a:rPr lang="en" sz="1200">
                <a:latin typeface="Oswald"/>
                <a:ea typeface="Oswald"/>
                <a:cs typeface="Oswald"/>
                <a:sym typeface="Oswald"/>
              </a:rPr>
              <a:t>They chose this research method so that they can: </a:t>
            </a:r>
            <a:endParaRPr sz="1200">
              <a:latin typeface="Oswald"/>
              <a:ea typeface="Oswald"/>
              <a:cs typeface="Oswald"/>
              <a:sym typeface="Oswald"/>
            </a:endParaRPr>
          </a:p>
          <a:p>
            <a:pPr marL="457200" lvl="0" indent="457200" algn="l" rtl="0">
              <a:lnSpc>
                <a:spcPct val="115000"/>
              </a:lnSpc>
              <a:spcBef>
                <a:spcPts val="1600"/>
              </a:spcBef>
              <a:spcAft>
                <a:spcPts val="0"/>
              </a:spcAft>
              <a:buSzPts val="1400"/>
              <a:buNone/>
            </a:pPr>
            <a:endParaRPr sz="1200">
              <a:latin typeface="Oswald"/>
              <a:ea typeface="Oswald"/>
              <a:cs typeface="Oswald"/>
              <a:sym typeface="Oswald"/>
            </a:endParaRPr>
          </a:p>
          <a:p>
            <a:pPr marL="457200" lvl="0" indent="457200" algn="l" rtl="0">
              <a:lnSpc>
                <a:spcPct val="115000"/>
              </a:lnSpc>
              <a:spcBef>
                <a:spcPts val="1600"/>
              </a:spcBef>
              <a:spcAft>
                <a:spcPts val="1600"/>
              </a:spcAft>
              <a:buSzPts val="1400"/>
              <a:buNone/>
            </a:pPr>
            <a:endParaRPr sz="1100">
              <a:latin typeface="Oswald"/>
              <a:ea typeface="Oswald"/>
              <a:cs typeface="Oswald"/>
              <a:sym typeface="Oswald"/>
            </a:endParaRPr>
          </a:p>
        </p:txBody>
      </p:sp>
      <p:sp>
        <p:nvSpPr>
          <p:cNvPr id="196" name="Google Shape;196;p30"/>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Conversation US</a:t>
            </a:r>
            <a:endParaRPr/>
          </a:p>
        </p:txBody>
      </p:sp>
      <p:sp>
        <p:nvSpPr>
          <p:cNvPr id="197" name="Google Shape;197;p30"/>
          <p:cNvSpPr txBox="1"/>
          <p:nvPr/>
        </p:nvSpPr>
        <p:spPr>
          <a:xfrm>
            <a:off x="891550" y="3015150"/>
            <a:ext cx="4356900" cy="4758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1600"/>
              </a:spcAft>
              <a:buClr>
                <a:schemeClr val="dk1"/>
              </a:buClr>
              <a:buSzPts val="1100"/>
              <a:buFont typeface="Arial"/>
              <a:buNone/>
            </a:pPr>
            <a:r>
              <a:rPr lang="en" sz="1100" b="1" i="0" u="none" strike="noStrike" cap="none">
                <a:solidFill>
                  <a:schemeClr val="accent4"/>
                </a:solidFill>
                <a:latin typeface="Oswald"/>
                <a:ea typeface="Oswald"/>
                <a:cs typeface="Oswald"/>
                <a:sym typeface="Oswald"/>
              </a:rPr>
              <a:t>1.)</a:t>
            </a:r>
            <a:r>
              <a:rPr lang="en" sz="1100" b="0" i="0" u="none" strike="noStrike" cap="none">
                <a:solidFill>
                  <a:schemeClr val="accent4"/>
                </a:solidFill>
                <a:latin typeface="Oswald"/>
                <a:ea typeface="Oswald"/>
                <a:cs typeface="Oswald"/>
                <a:sym typeface="Oswald"/>
              </a:rPr>
              <a:t> Be sure to capture “real world” examples of sexual objectification </a:t>
            </a:r>
            <a:endParaRPr sz="1100" b="0" i="0" u="none" strike="noStrike" cap="none">
              <a:solidFill>
                <a:schemeClr val="accent4"/>
              </a:solidFill>
              <a:latin typeface="Oswald"/>
              <a:ea typeface="Oswald"/>
              <a:cs typeface="Oswald"/>
              <a:sym typeface="Oswald"/>
            </a:endParaRPr>
          </a:p>
        </p:txBody>
      </p:sp>
      <p:sp>
        <p:nvSpPr>
          <p:cNvPr id="198" name="Google Shape;198;p30"/>
          <p:cNvSpPr txBox="1"/>
          <p:nvPr/>
        </p:nvSpPr>
        <p:spPr>
          <a:xfrm>
            <a:off x="1354375" y="3281200"/>
            <a:ext cx="7155300" cy="411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Oswald"/>
                <a:ea typeface="Oswald"/>
                <a:cs typeface="Oswald"/>
                <a:sym typeface="Oswald"/>
              </a:rPr>
              <a:t>2.)</a:t>
            </a:r>
            <a:r>
              <a:rPr lang="en" sz="1100" b="0" i="0" u="none" strike="noStrike" cap="none">
                <a:solidFill>
                  <a:srgbClr val="000000"/>
                </a:solidFill>
                <a:latin typeface="Oswald"/>
                <a:ea typeface="Oswald"/>
                <a:cs typeface="Oswald"/>
                <a:sym typeface="Oswald"/>
              </a:rPr>
              <a:t> </a:t>
            </a:r>
            <a:r>
              <a:rPr lang="en" sz="1100" b="0" i="0" u="none" strike="noStrike" cap="none">
                <a:solidFill>
                  <a:schemeClr val="accent4"/>
                </a:solidFill>
                <a:latin typeface="Oswald"/>
                <a:ea typeface="Oswald"/>
                <a:cs typeface="Oswald"/>
                <a:sym typeface="Oswald"/>
              </a:rPr>
              <a:t>Instead of relying on potentially unreliable memories of past events &amp; feelings recorded in surveys or journals, by using smartphone surveys  they could gather more accurate “real time” reports of sexual objectification </a:t>
            </a:r>
            <a:endParaRPr sz="1100" b="0" i="0" u="none" strike="noStrike" cap="none">
              <a:solidFill>
                <a:schemeClr val="accent4"/>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Oswald"/>
              <a:ea typeface="Oswald"/>
              <a:cs typeface="Oswald"/>
              <a:sym typeface="Oswald"/>
            </a:endParaRPr>
          </a:p>
        </p:txBody>
      </p:sp>
      <p:sp>
        <p:nvSpPr>
          <p:cNvPr id="199" name="Google Shape;199;p30"/>
          <p:cNvSpPr txBox="1"/>
          <p:nvPr/>
        </p:nvSpPr>
        <p:spPr>
          <a:xfrm>
            <a:off x="1354375" y="3692500"/>
            <a:ext cx="5578800" cy="733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Oswald"/>
                <a:ea typeface="Oswald"/>
                <a:cs typeface="Oswald"/>
                <a:sym typeface="Oswald"/>
              </a:rPr>
              <a:t>3.) </a:t>
            </a:r>
            <a:r>
              <a:rPr lang="en" sz="1100" b="0" i="0" u="none" strike="noStrike" cap="none">
                <a:solidFill>
                  <a:srgbClr val="000000"/>
                </a:solidFill>
                <a:latin typeface="Oswald"/>
                <a:ea typeface="Oswald"/>
                <a:cs typeface="Oswald"/>
                <a:sym typeface="Oswald"/>
              </a:rPr>
              <a:t>Repeatedly sampling women’s daily experiences enabled us to observe the psychological processes triggered by sexual objectification</a:t>
            </a:r>
            <a:endParaRPr sz="1100" b="0" i="0" u="none" strike="noStrike" cap="none">
              <a:solidFill>
                <a:srgbClr val="000000"/>
              </a:solidFill>
              <a:latin typeface="Oswald"/>
              <a:ea typeface="Oswald"/>
              <a:cs typeface="Oswald"/>
              <a:sym typeface="Oswa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1"/>
          <p:cNvSpPr txBox="1">
            <a:spLocks noGrp="1"/>
          </p:cNvSpPr>
          <p:nvPr>
            <p:ph type="body" idx="1"/>
          </p:nvPr>
        </p:nvSpPr>
        <p:spPr>
          <a:xfrm>
            <a:off x="473650" y="1040925"/>
            <a:ext cx="8423100" cy="387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400"/>
              <a:buNone/>
            </a:pPr>
            <a:r>
              <a:rPr lang="en" b="1" u="sng">
                <a:latin typeface="Oswald"/>
                <a:ea typeface="Oswald"/>
                <a:cs typeface="Oswald"/>
                <a:sym typeface="Oswald"/>
              </a:rPr>
              <a:t>Findings</a:t>
            </a:r>
            <a:endParaRPr b="1" u="sng">
              <a:latin typeface="Oswald"/>
              <a:ea typeface="Oswald"/>
              <a:cs typeface="Oswald"/>
              <a:sym typeface="Oswald"/>
            </a:endParaRPr>
          </a:p>
          <a:p>
            <a:pPr marL="0" lvl="0" indent="0" algn="l" rtl="0">
              <a:lnSpc>
                <a:spcPct val="115000"/>
              </a:lnSpc>
              <a:spcBef>
                <a:spcPts val="1600"/>
              </a:spcBef>
              <a:spcAft>
                <a:spcPts val="0"/>
              </a:spcAft>
              <a:buClr>
                <a:schemeClr val="dk1"/>
              </a:buClr>
              <a:buSzPts val="1100"/>
              <a:buFont typeface="Arial"/>
              <a:buNone/>
            </a:pPr>
            <a:r>
              <a:rPr lang="en" sz="1250">
                <a:solidFill>
                  <a:srgbClr val="383838"/>
                </a:solidFill>
                <a:highlight>
                  <a:srgbClr val="FFFFFF"/>
                </a:highlight>
                <a:latin typeface="Oswald"/>
                <a:ea typeface="Oswald"/>
                <a:cs typeface="Oswald"/>
                <a:sym typeface="Oswald"/>
              </a:rPr>
              <a:t>“More than 65% of women in our study were personally targeted by sexually objectifying behaviour at least once during the monitoring period. This might have included being ogled, catcalled or whistled at.</a:t>
            </a:r>
            <a:endParaRPr sz="1250">
              <a:solidFill>
                <a:srgbClr val="383838"/>
              </a:solidFill>
              <a:highlight>
                <a:srgbClr val="FFFFFF"/>
              </a:highlight>
              <a:latin typeface="Oswald"/>
              <a:ea typeface="Oswald"/>
              <a:cs typeface="Oswald"/>
              <a:sym typeface="Oswald"/>
            </a:endParaRPr>
          </a:p>
          <a:p>
            <a:pPr marL="0" lvl="0" indent="0" algn="l" rtl="0">
              <a:lnSpc>
                <a:spcPct val="115000"/>
              </a:lnSpc>
              <a:spcBef>
                <a:spcPts val="1400"/>
              </a:spcBef>
              <a:spcAft>
                <a:spcPts val="0"/>
              </a:spcAft>
              <a:buClr>
                <a:schemeClr val="dk1"/>
              </a:buClr>
              <a:buSzPts val="1100"/>
              <a:buFont typeface="Arial"/>
              <a:buNone/>
            </a:pPr>
            <a:r>
              <a:rPr lang="en" sz="1250">
                <a:solidFill>
                  <a:srgbClr val="383838"/>
                </a:solidFill>
                <a:highlight>
                  <a:srgbClr val="FFFFFF"/>
                </a:highlight>
                <a:latin typeface="Oswald"/>
                <a:ea typeface="Oswald"/>
                <a:cs typeface="Oswald"/>
                <a:sym typeface="Oswald"/>
              </a:rPr>
              <a:t>Our findings were consistent with Fredrickson and Roberts’s theory: women reported being preoccupied with their physical appearance roughly 40% more when they had recently been targeted by sexually objectifying behaviours, compared to when they had not.</a:t>
            </a:r>
            <a:endParaRPr sz="1250">
              <a:solidFill>
                <a:srgbClr val="383838"/>
              </a:solidFill>
              <a:highlight>
                <a:srgbClr val="FFFFFF"/>
              </a:highlight>
              <a:latin typeface="Oswald"/>
              <a:ea typeface="Oswald"/>
              <a:cs typeface="Oswald"/>
              <a:sym typeface="Oswald"/>
            </a:endParaRPr>
          </a:p>
          <a:p>
            <a:pPr marL="0" lvl="0" indent="0" algn="l" rtl="0">
              <a:lnSpc>
                <a:spcPct val="115000"/>
              </a:lnSpc>
              <a:spcBef>
                <a:spcPts val="1400"/>
              </a:spcBef>
              <a:spcAft>
                <a:spcPts val="0"/>
              </a:spcAft>
              <a:buClr>
                <a:schemeClr val="dk1"/>
              </a:buClr>
              <a:buSzPts val="1100"/>
              <a:buFont typeface="Arial"/>
              <a:buNone/>
            </a:pPr>
            <a:r>
              <a:rPr lang="en" sz="1250">
                <a:solidFill>
                  <a:srgbClr val="383838"/>
                </a:solidFill>
                <a:highlight>
                  <a:srgbClr val="FFFFFF"/>
                </a:highlight>
                <a:latin typeface="Oswald"/>
                <a:ea typeface="Oswald"/>
                <a:cs typeface="Oswald"/>
                <a:sym typeface="Oswald"/>
              </a:rPr>
              <a:t>Importantly, these momentary spikes in self-objectification predicted subsequent increases in women’s negative emotions, particularly feelings of shame and embarrassment.</a:t>
            </a:r>
            <a:endParaRPr sz="1250">
              <a:solidFill>
                <a:srgbClr val="383838"/>
              </a:solidFill>
              <a:highlight>
                <a:srgbClr val="FFFFFF"/>
              </a:highlight>
              <a:latin typeface="Oswald"/>
              <a:ea typeface="Oswald"/>
              <a:cs typeface="Oswald"/>
              <a:sym typeface="Oswald"/>
            </a:endParaRPr>
          </a:p>
          <a:p>
            <a:pPr marL="0" lvl="0" indent="0" algn="l" rtl="0">
              <a:lnSpc>
                <a:spcPct val="115000"/>
              </a:lnSpc>
              <a:spcBef>
                <a:spcPts val="1400"/>
              </a:spcBef>
              <a:spcAft>
                <a:spcPts val="0"/>
              </a:spcAft>
              <a:buClr>
                <a:schemeClr val="dk1"/>
              </a:buClr>
              <a:buSzPts val="1100"/>
              <a:buFont typeface="Arial"/>
              <a:buNone/>
            </a:pPr>
            <a:r>
              <a:rPr lang="en" sz="1250">
                <a:solidFill>
                  <a:srgbClr val="383838"/>
                </a:solidFill>
                <a:highlight>
                  <a:srgbClr val="FFFFFF"/>
                </a:highlight>
                <a:latin typeface="Oswald"/>
                <a:ea typeface="Oswald"/>
                <a:cs typeface="Oswald"/>
                <a:sym typeface="Oswald"/>
              </a:rPr>
              <a:t>Although these increases were small, they were reliable, and appear to be indirectly caused by exposure to sexually objectifying behaviours.”</a:t>
            </a:r>
            <a:endParaRPr sz="1250">
              <a:solidFill>
                <a:srgbClr val="383838"/>
              </a:solidFill>
              <a:highlight>
                <a:srgbClr val="FFFFFF"/>
              </a:highlight>
              <a:latin typeface="Oswald"/>
              <a:ea typeface="Oswald"/>
              <a:cs typeface="Oswald"/>
              <a:sym typeface="Oswald"/>
            </a:endParaRPr>
          </a:p>
          <a:p>
            <a:pPr marL="0" lvl="0" indent="0" algn="ctr" rtl="0">
              <a:lnSpc>
                <a:spcPct val="115000"/>
              </a:lnSpc>
              <a:spcBef>
                <a:spcPts val="1400"/>
              </a:spcBef>
              <a:spcAft>
                <a:spcPts val="0"/>
              </a:spcAft>
              <a:buSzPts val="1400"/>
              <a:buNone/>
            </a:pPr>
            <a:endParaRPr b="1" u="sng">
              <a:latin typeface="Oswald"/>
              <a:ea typeface="Oswald"/>
              <a:cs typeface="Oswald"/>
              <a:sym typeface="Oswald"/>
            </a:endParaRPr>
          </a:p>
          <a:p>
            <a:pPr marL="0" lvl="0" indent="0" algn="ctr" rtl="0">
              <a:lnSpc>
                <a:spcPct val="115000"/>
              </a:lnSpc>
              <a:spcBef>
                <a:spcPts val="1600"/>
              </a:spcBef>
              <a:spcAft>
                <a:spcPts val="1600"/>
              </a:spcAft>
              <a:buSzPts val="1400"/>
              <a:buNone/>
            </a:pPr>
            <a:r>
              <a:rPr lang="en" b="1" u="sng">
                <a:latin typeface="Oswald"/>
                <a:ea typeface="Oswald"/>
                <a:cs typeface="Oswald"/>
                <a:sym typeface="Oswald"/>
              </a:rPr>
              <a:t>https://theconversation.com/sexually-objectifying-women-leads-women-to-objectify-themselves-and-harms-emotional-well-being-120762</a:t>
            </a:r>
            <a:endParaRPr b="1" u="sng">
              <a:latin typeface="Oswald"/>
              <a:ea typeface="Oswald"/>
              <a:cs typeface="Oswald"/>
              <a:sym typeface="Oswald"/>
            </a:endParaRPr>
          </a:p>
        </p:txBody>
      </p:sp>
      <p:sp>
        <p:nvSpPr>
          <p:cNvPr id="205" name="Google Shape;205;p31"/>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Conversation US - Continuation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2"/>
          <p:cNvSpPr txBox="1"/>
          <p:nvPr/>
        </p:nvSpPr>
        <p:spPr>
          <a:xfrm>
            <a:off x="495825" y="306650"/>
            <a:ext cx="4211100" cy="4422300"/>
          </a:xfrm>
          <a:prstGeom prst="rect">
            <a:avLst/>
          </a:prstGeom>
          <a:solidFill>
            <a:schemeClr val="accent1"/>
          </a:solid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rgbClr val="000000"/>
              </a:buClr>
              <a:buSzPts val="1400"/>
              <a:buFont typeface="Oswald"/>
              <a:buChar char="●"/>
            </a:pPr>
            <a:r>
              <a:rPr lang="en" sz="1400" b="0" i="0" u="none" strike="noStrike" cap="none">
                <a:solidFill>
                  <a:srgbClr val="000000"/>
                </a:solidFill>
                <a:latin typeface="Oswald"/>
                <a:ea typeface="Oswald"/>
                <a:cs typeface="Oswald"/>
                <a:sym typeface="Oswald"/>
              </a:rPr>
              <a:t>The younger generation of girls is so obsessed with having a big social media following, posting perfect content, and showing off. The younger you are the more vulnerable you are, which can lead to dangerous scenarios.</a:t>
            </a:r>
            <a:endParaRPr sz="1400" b="0" i="0" u="none" strike="noStrike" cap="none">
              <a:solidFill>
                <a:srgbClr val="000000"/>
              </a:solidFill>
              <a:latin typeface="Oswald"/>
              <a:ea typeface="Oswald"/>
              <a:cs typeface="Oswald"/>
              <a:sym typeface="Oswald"/>
            </a:endParaRPr>
          </a:p>
          <a:p>
            <a:pPr marL="45720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a:p>
            <a:pPr marL="457200" marR="0" lvl="0" indent="-317500" algn="l" rtl="0">
              <a:lnSpc>
                <a:spcPct val="100000"/>
              </a:lnSpc>
              <a:spcBef>
                <a:spcPts val="0"/>
              </a:spcBef>
              <a:spcAft>
                <a:spcPts val="0"/>
              </a:spcAft>
              <a:buClr>
                <a:srgbClr val="000000"/>
              </a:buClr>
              <a:buSzPts val="1400"/>
              <a:buFont typeface="Oswald"/>
              <a:buChar char="●"/>
            </a:pPr>
            <a:r>
              <a:rPr lang="en" sz="1400" b="0" i="0" u="none" strike="noStrike" cap="none">
                <a:solidFill>
                  <a:srgbClr val="000000"/>
                </a:solidFill>
                <a:latin typeface="Oswald"/>
                <a:ea typeface="Oswald"/>
                <a:cs typeface="Oswald"/>
                <a:sym typeface="Oswald"/>
              </a:rPr>
              <a:t>Reasons why this is dangerous are :</a:t>
            </a:r>
            <a:endParaRPr sz="1400" b="0" i="0" u="none" strike="noStrike" cap="none">
              <a:solidFill>
                <a:srgbClr val="000000"/>
              </a:solidFill>
              <a:latin typeface="Oswald"/>
              <a:ea typeface="Oswald"/>
              <a:cs typeface="Oswald"/>
              <a:sym typeface="Oswald"/>
            </a:endParaRPr>
          </a:p>
          <a:p>
            <a:pPr marL="45720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a:p>
            <a:pPr marL="457200" marR="0" lvl="0" indent="-311150" algn="l" rtl="0">
              <a:lnSpc>
                <a:spcPct val="100000"/>
              </a:lnSpc>
              <a:spcBef>
                <a:spcPts val="0"/>
              </a:spcBef>
              <a:spcAft>
                <a:spcPts val="0"/>
              </a:spcAft>
              <a:buClr>
                <a:srgbClr val="000000"/>
              </a:buClr>
              <a:buSzPts val="1300"/>
              <a:buFont typeface="Oswald"/>
              <a:buChar char="-"/>
            </a:pPr>
            <a:r>
              <a:rPr lang="en" sz="1300" b="0" i="0" u="none" strike="noStrike" cap="none">
                <a:solidFill>
                  <a:srgbClr val="000000"/>
                </a:solidFill>
                <a:latin typeface="Oswald"/>
                <a:ea typeface="Oswald"/>
                <a:cs typeface="Oswald"/>
                <a:sym typeface="Oswald"/>
              </a:rPr>
              <a:t>Posting too much and showing your location can be easy for human traffickers to find out where you are</a:t>
            </a:r>
            <a:endParaRPr sz="1300" b="0" i="0" u="none" strike="noStrike" cap="none">
              <a:solidFill>
                <a:srgbClr val="000000"/>
              </a:solidFill>
              <a:latin typeface="Oswald"/>
              <a:ea typeface="Oswald"/>
              <a:cs typeface="Oswald"/>
              <a:sym typeface="Oswald"/>
            </a:endParaRPr>
          </a:p>
          <a:p>
            <a:pPr marL="91440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Oswald"/>
              <a:ea typeface="Oswald"/>
              <a:cs typeface="Oswald"/>
              <a:sym typeface="Oswald"/>
            </a:endParaRPr>
          </a:p>
          <a:p>
            <a:pPr marL="457200" marR="0" lvl="0" indent="-311150" algn="l" rtl="0">
              <a:lnSpc>
                <a:spcPct val="100000"/>
              </a:lnSpc>
              <a:spcBef>
                <a:spcPts val="0"/>
              </a:spcBef>
              <a:spcAft>
                <a:spcPts val="0"/>
              </a:spcAft>
              <a:buClr>
                <a:srgbClr val="000000"/>
              </a:buClr>
              <a:buSzPts val="1300"/>
              <a:buFont typeface="Oswald"/>
              <a:buChar char="-"/>
            </a:pPr>
            <a:r>
              <a:rPr lang="en" sz="1300" b="0" i="0" u="none" strike="noStrike" cap="none">
                <a:solidFill>
                  <a:srgbClr val="000000"/>
                </a:solidFill>
                <a:latin typeface="Oswald"/>
                <a:ea typeface="Oswald"/>
                <a:cs typeface="Oswald"/>
                <a:sym typeface="Oswald"/>
              </a:rPr>
              <a:t>People could act as someone they aren’t and message you and then groom you for personal information</a:t>
            </a:r>
            <a:endParaRPr sz="1300" b="0" i="0" u="none" strike="noStrike" cap="none">
              <a:solidFill>
                <a:srgbClr val="000000"/>
              </a:solidFill>
              <a:latin typeface="Oswald"/>
              <a:ea typeface="Oswald"/>
              <a:cs typeface="Oswald"/>
              <a:sym typeface="Oswald"/>
            </a:endParaRPr>
          </a:p>
          <a:p>
            <a:pPr marL="91440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Oswald"/>
              <a:ea typeface="Oswald"/>
              <a:cs typeface="Oswald"/>
              <a:sym typeface="Oswald"/>
            </a:endParaRPr>
          </a:p>
          <a:p>
            <a:pPr marL="457200" marR="0" lvl="0" indent="-311150" algn="l" rtl="0">
              <a:lnSpc>
                <a:spcPct val="100000"/>
              </a:lnSpc>
              <a:spcBef>
                <a:spcPts val="0"/>
              </a:spcBef>
              <a:spcAft>
                <a:spcPts val="0"/>
              </a:spcAft>
              <a:buClr>
                <a:srgbClr val="000000"/>
              </a:buClr>
              <a:buSzPts val="1300"/>
              <a:buFont typeface="Oswald"/>
              <a:buChar char="-"/>
            </a:pPr>
            <a:r>
              <a:rPr lang="en" sz="1300" b="0" i="0" u="none" strike="noStrike" cap="none">
                <a:solidFill>
                  <a:srgbClr val="000000"/>
                </a:solidFill>
                <a:latin typeface="Oswald"/>
                <a:ea typeface="Oswald"/>
                <a:cs typeface="Oswald"/>
                <a:sym typeface="Oswald"/>
              </a:rPr>
              <a:t>Someone could use your posts and pretend to be you which can lead to your face being associated with messages or content you would not send</a:t>
            </a:r>
            <a:endParaRPr sz="1300" b="0" i="0" u="none" strike="noStrike" cap="none">
              <a:solidFill>
                <a:srgbClr val="000000"/>
              </a:solidFill>
              <a:latin typeface="Oswald"/>
              <a:ea typeface="Oswald"/>
              <a:cs typeface="Oswald"/>
              <a:sym typeface="Oswald"/>
            </a:endParaRPr>
          </a:p>
        </p:txBody>
      </p:sp>
      <p:pic>
        <p:nvPicPr>
          <p:cNvPr id="211" name="Google Shape;211;p32"/>
          <p:cNvPicPr preferRelativeResize="0"/>
          <p:nvPr/>
        </p:nvPicPr>
        <p:blipFill rotWithShape="1">
          <a:blip r:embed="rId3">
            <a:alphaModFix/>
          </a:blip>
          <a:srcRect/>
          <a:stretch/>
        </p:blipFill>
        <p:spPr>
          <a:xfrm>
            <a:off x="5132950" y="346688"/>
            <a:ext cx="3355675" cy="43422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3"/>
          <p:cNvSpPr txBox="1">
            <a:spLocks noGrp="1"/>
          </p:cNvSpPr>
          <p:nvPr>
            <p:ph type="body" idx="1"/>
          </p:nvPr>
        </p:nvSpPr>
        <p:spPr>
          <a:xfrm>
            <a:off x="149750" y="1014900"/>
            <a:ext cx="3424800" cy="1523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1400"/>
              <a:buNone/>
            </a:pPr>
            <a:r>
              <a:rPr lang="en" b="1">
                <a:latin typeface="Oswald"/>
                <a:ea typeface="Oswald"/>
                <a:cs typeface="Oswald"/>
                <a:sym typeface="Oswald"/>
              </a:rPr>
              <a:t>Threats</a:t>
            </a:r>
            <a:endParaRPr b="1">
              <a:latin typeface="Oswald"/>
              <a:ea typeface="Oswald"/>
              <a:cs typeface="Oswald"/>
              <a:sym typeface="Oswald"/>
            </a:endParaRPr>
          </a:p>
          <a:p>
            <a:pPr marL="457200" lvl="0" indent="-292100" algn="l" rtl="0">
              <a:lnSpc>
                <a:spcPct val="115000"/>
              </a:lnSpc>
              <a:spcBef>
                <a:spcPts val="1600"/>
              </a:spcBef>
              <a:spcAft>
                <a:spcPts val="0"/>
              </a:spcAft>
              <a:buSzPts val="1000"/>
              <a:buFont typeface="Oswald"/>
              <a:buChar char="●"/>
            </a:pPr>
            <a:r>
              <a:rPr lang="en" sz="1000">
                <a:latin typeface="Oswald"/>
                <a:ea typeface="Oswald"/>
                <a:cs typeface="Oswald"/>
                <a:sym typeface="Oswald"/>
              </a:rPr>
              <a:t>59% of women who experience abuse or harassment said the perpetrators were completely strangers.</a:t>
            </a:r>
            <a:endParaRPr sz="1000">
              <a:latin typeface="Oswald"/>
              <a:ea typeface="Oswald"/>
              <a:cs typeface="Oswald"/>
              <a:sym typeface="Oswald"/>
            </a:endParaRPr>
          </a:p>
          <a:p>
            <a:pPr marL="457200" lvl="0" indent="-292100" algn="l" rtl="0">
              <a:lnSpc>
                <a:spcPct val="115000"/>
              </a:lnSpc>
              <a:spcBef>
                <a:spcPts val="0"/>
              </a:spcBef>
              <a:spcAft>
                <a:spcPts val="0"/>
              </a:spcAft>
              <a:buSzPts val="1000"/>
              <a:buFont typeface="Oswald"/>
              <a:buChar char="●"/>
            </a:pPr>
            <a:r>
              <a:rPr lang="en" sz="1000">
                <a:latin typeface="Oswald"/>
                <a:ea typeface="Oswald"/>
                <a:cs typeface="Oswald"/>
                <a:sym typeface="Oswald"/>
              </a:rPr>
              <a:t>Threat of violence. Such as death threats. </a:t>
            </a:r>
            <a:endParaRPr sz="1000">
              <a:latin typeface="Oswald"/>
              <a:ea typeface="Oswald"/>
              <a:cs typeface="Oswald"/>
              <a:sym typeface="Oswald"/>
            </a:endParaRPr>
          </a:p>
          <a:p>
            <a:pPr marL="457200" lvl="0" indent="-292100" algn="l" rtl="0">
              <a:lnSpc>
                <a:spcPct val="115000"/>
              </a:lnSpc>
              <a:spcBef>
                <a:spcPts val="0"/>
              </a:spcBef>
              <a:spcAft>
                <a:spcPts val="0"/>
              </a:spcAft>
              <a:buSzPts val="1000"/>
              <a:buFont typeface="Oswald"/>
              <a:buChar char="●"/>
            </a:pPr>
            <a:r>
              <a:rPr lang="en" sz="1000">
                <a:latin typeface="Oswald"/>
                <a:ea typeface="Oswald"/>
                <a:cs typeface="Oswald"/>
                <a:sym typeface="Oswald"/>
              </a:rPr>
              <a:t>Public shaming (embarrassing photos, videos, or comments)</a:t>
            </a:r>
            <a:endParaRPr sz="1000">
              <a:latin typeface="Oswald"/>
              <a:ea typeface="Oswald"/>
              <a:cs typeface="Oswald"/>
              <a:sym typeface="Oswald"/>
            </a:endParaRPr>
          </a:p>
          <a:p>
            <a:pPr marL="457200" lvl="0" indent="-292100" algn="l" rtl="0">
              <a:lnSpc>
                <a:spcPct val="115000"/>
              </a:lnSpc>
              <a:spcBef>
                <a:spcPts val="0"/>
              </a:spcBef>
              <a:spcAft>
                <a:spcPts val="0"/>
              </a:spcAft>
              <a:buSzPts val="1000"/>
              <a:buFont typeface="Oswald"/>
              <a:buChar char="●"/>
            </a:pPr>
            <a:r>
              <a:rPr lang="en" sz="1000">
                <a:latin typeface="Oswald"/>
                <a:ea typeface="Oswald"/>
                <a:cs typeface="Oswald"/>
                <a:sym typeface="Oswald"/>
              </a:rPr>
              <a:t>Gendered slurs/ name calling </a:t>
            </a:r>
            <a:endParaRPr sz="1000">
              <a:latin typeface="Oswald"/>
              <a:ea typeface="Oswald"/>
              <a:cs typeface="Oswald"/>
              <a:sym typeface="Oswald"/>
            </a:endParaRPr>
          </a:p>
          <a:p>
            <a:pPr marL="457200" lvl="0" indent="0" algn="l" rtl="0">
              <a:lnSpc>
                <a:spcPct val="115000"/>
              </a:lnSpc>
              <a:spcBef>
                <a:spcPts val="1600"/>
              </a:spcBef>
              <a:spcAft>
                <a:spcPts val="1600"/>
              </a:spcAft>
              <a:buSzPts val="1400"/>
              <a:buNone/>
            </a:pPr>
            <a:endParaRPr sz="1000">
              <a:latin typeface="Oswald"/>
              <a:ea typeface="Oswald"/>
              <a:cs typeface="Oswald"/>
              <a:sym typeface="Oswald"/>
            </a:endParaRPr>
          </a:p>
        </p:txBody>
      </p:sp>
      <p:sp>
        <p:nvSpPr>
          <p:cNvPr id="217" name="Google Shape;217;p33"/>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Types of Violence Against Women from Social Media </a:t>
            </a:r>
            <a:endParaRPr/>
          </a:p>
        </p:txBody>
      </p:sp>
      <p:sp>
        <p:nvSpPr>
          <p:cNvPr id="218" name="Google Shape;218;p33"/>
          <p:cNvSpPr txBox="1"/>
          <p:nvPr/>
        </p:nvSpPr>
        <p:spPr>
          <a:xfrm>
            <a:off x="5750350" y="941525"/>
            <a:ext cx="2767800" cy="2124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Oswald"/>
                <a:ea typeface="Oswald"/>
                <a:cs typeface="Oswald"/>
                <a:sym typeface="Oswald"/>
              </a:rPr>
              <a:t>Privacy Violations</a:t>
            </a:r>
            <a:endParaRPr sz="1400" b="1"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Oswald"/>
              <a:ea typeface="Oswald"/>
              <a:cs typeface="Oswald"/>
              <a:sym typeface="Oswald"/>
            </a:endParaRPr>
          </a:p>
          <a:p>
            <a:pPr marL="457200" marR="0" lvl="0" indent="-298450" algn="l" rtl="0">
              <a:lnSpc>
                <a:spcPct val="100000"/>
              </a:lnSpc>
              <a:spcBef>
                <a:spcPts val="0"/>
              </a:spcBef>
              <a:spcAft>
                <a:spcPts val="0"/>
              </a:spcAft>
              <a:buClr>
                <a:srgbClr val="000000"/>
              </a:buClr>
              <a:buSzPts val="1100"/>
              <a:buFont typeface="Oswald"/>
              <a:buChar char="●"/>
            </a:pPr>
            <a:r>
              <a:rPr lang="en" sz="1100" b="0" i="0" u="none" strike="noStrike" cap="none">
                <a:solidFill>
                  <a:srgbClr val="000000"/>
                </a:solidFill>
                <a:latin typeface="Oswald"/>
                <a:ea typeface="Oswald"/>
                <a:cs typeface="Oswald"/>
                <a:sym typeface="Oswald"/>
              </a:rPr>
              <a:t>Revenge porn is the distribution of sexually explicit images or videos of an individual without their consent.</a:t>
            </a:r>
            <a:endParaRPr sz="1100" b="0" i="0" u="none" strike="noStrike" cap="none">
              <a:solidFill>
                <a:srgbClr val="000000"/>
              </a:solidFill>
              <a:latin typeface="Oswald"/>
              <a:ea typeface="Oswald"/>
              <a:cs typeface="Oswald"/>
              <a:sym typeface="Oswald"/>
            </a:endParaRPr>
          </a:p>
          <a:p>
            <a:pPr marL="457200" marR="0" lvl="0" indent="-298450" algn="l" rtl="0">
              <a:lnSpc>
                <a:spcPct val="100000"/>
              </a:lnSpc>
              <a:spcBef>
                <a:spcPts val="0"/>
              </a:spcBef>
              <a:spcAft>
                <a:spcPts val="0"/>
              </a:spcAft>
              <a:buClr>
                <a:srgbClr val="000000"/>
              </a:buClr>
              <a:buSzPts val="1100"/>
              <a:buFont typeface="Oswald"/>
              <a:buChar char="●"/>
            </a:pPr>
            <a:r>
              <a:rPr lang="en" sz="1100" b="0" i="0" u="none" strike="noStrike" cap="none">
                <a:solidFill>
                  <a:srgbClr val="000000"/>
                </a:solidFill>
                <a:latin typeface="Oswald"/>
                <a:ea typeface="Oswald"/>
                <a:cs typeface="Oswald"/>
                <a:sym typeface="Oswald"/>
              </a:rPr>
              <a:t>90% of revenge porn victims are women. </a:t>
            </a:r>
            <a:endParaRPr sz="1100" b="0" i="0" u="none" strike="noStrike" cap="none">
              <a:solidFill>
                <a:srgbClr val="000000"/>
              </a:solidFill>
              <a:latin typeface="Oswald"/>
              <a:ea typeface="Oswald"/>
              <a:cs typeface="Oswald"/>
              <a:sym typeface="Oswald"/>
            </a:endParaRPr>
          </a:p>
          <a:p>
            <a:pPr marL="457200" marR="0" lvl="0" indent="-298450" algn="l" rtl="0">
              <a:lnSpc>
                <a:spcPct val="100000"/>
              </a:lnSpc>
              <a:spcBef>
                <a:spcPts val="0"/>
              </a:spcBef>
              <a:spcAft>
                <a:spcPts val="0"/>
              </a:spcAft>
              <a:buClr>
                <a:srgbClr val="000000"/>
              </a:buClr>
              <a:buSzPts val="1100"/>
              <a:buFont typeface="Oswald"/>
              <a:buChar char="●"/>
            </a:pPr>
            <a:r>
              <a:rPr lang="en" sz="1100" b="0" i="0" u="none" strike="noStrike" cap="none">
                <a:solidFill>
                  <a:srgbClr val="000000"/>
                </a:solidFill>
                <a:latin typeface="Oswald"/>
                <a:ea typeface="Oswald"/>
                <a:cs typeface="Oswald"/>
                <a:sym typeface="Oswald"/>
              </a:rPr>
              <a:t>Revenge porn victims are often harassed  or stalked outside of the internet by users that have seen the material online.</a:t>
            </a:r>
            <a:endParaRPr sz="1100" b="0" i="0" u="none" strike="noStrike" cap="none">
              <a:solidFill>
                <a:srgbClr val="000000"/>
              </a:solidFill>
              <a:latin typeface="Oswald"/>
              <a:ea typeface="Oswald"/>
              <a:cs typeface="Oswald"/>
              <a:sym typeface="Oswald"/>
            </a:endParaRPr>
          </a:p>
          <a:p>
            <a:pPr marL="457200" marR="0" lvl="0" indent="-298450" algn="l" rtl="0">
              <a:lnSpc>
                <a:spcPct val="100000"/>
              </a:lnSpc>
              <a:spcBef>
                <a:spcPts val="0"/>
              </a:spcBef>
              <a:spcAft>
                <a:spcPts val="0"/>
              </a:spcAft>
              <a:buClr>
                <a:srgbClr val="000000"/>
              </a:buClr>
              <a:buSzPts val="1100"/>
              <a:buFont typeface="Oswald"/>
              <a:buChar char="●"/>
            </a:pPr>
            <a:r>
              <a:rPr lang="en" sz="1100" b="0" i="0" u="none" strike="noStrike" cap="none">
                <a:solidFill>
                  <a:srgbClr val="000000"/>
                </a:solidFill>
                <a:latin typeface="Oswald"/>
                <a:ea typeface="Oswald"/>
                <a:cs typeface="Oswald"/>
                <a:sym typeface="Oswald"/>
              </a:rPr>
              <a:t>Some of the effects of revenge porn are PTSD, anxiety, and depression.</a:t>
            </a:r>
            <a:endParaRPr sz="1100" b="0" i="0" u="none" strike="noStrike" cap="none">
              <a:solidFill>
                <a:srgbClr val="000000"/>
              </a:solidFill>
              <a:latin typeface="Oswald"/>
              <a:ea typeface="Oswald"/>
              <a:cs typeface="Oswald"/>
              <a:sym typeface="Oswald"/>
            </a:endParaRPr>
          </a:p>
        </p:txBody>
      </p:sp>
      <p:sp>
        <p:nvSpPr>
          <p:cNvPr id="219" name="Google Shape;219;p33"/>
          <p:cNvSpPr txBox="1"/>
          <p:nvPr/>
        </p:nvSpPr>
        <p:spPr>
          <a:xfrm>
            <a:off x="103600" y="2856675"/>
            <a:ext cx="3360000" cy="1872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Oswald"/>
                <a:ea typeface="Oswald"/>
                <a:cs typeface="Oswald"/>
                <a:sym typeface="Oswald"/>
              </a:rPr>
              <a:t>Stalking and Harassment</a:t>
            </a:r>
            <a:endParaRPr sz="1400" b="0" i="0" u="none" strike="noStrike" cap="none">
              <a:solidFill>
                <a:srgbClr val="000000"/>
              </a:solidFill>
              <a:latin typeface="Oswald"/>
              <a:ea typeface="Oswald"/>
              <a:cs typeface="Oswald"/>
              <a:sym typeface="Oswald"/>
            </a:endParaRPr>
          </a:p>
          <a:p>
            <a:pPr marL="457200" marR="0" lvl="0" indent="-292100" algn="l" rtl="0">
              <a:lnSpc>
                <a:spcPct val="100000"/>
              </a:lnSpc>
              <a:spcBef>
                <a:spcPts val="0"/>
              </a:spcBef>
              <a:spcAft>
                <a:spcPts val="0"/>
              </a:spcAft>
              <a:buClr>
                <a:srgbClr val="000000"/>
              </a:buClr>
              <a:buSzPts val="1000"/>
              <a:buFont typeface="Oswald"/>
              <a:buChar char="●"/>
            </a:pPr>
            <a:r>
              <a:rPr lang="en" sz="1000" b="0" i="0" u="none" strike="noStrike" cap="none">
                <a:solidFill>
                  <a:srgbClr val="000000"/>
                </a:solidFill>
                <a:latin typeface="Oswald"/>
                <a:ea typeface="Oswald"/>
                <a:cs typeface="Oswald"/>
                <a:sym typeface="Oswald"/>
              </a:rPr>
              <a:t>According to womenshealth.org “about one in six women has experienced stalking in her lifetime. Women are twice as likely to be stalked as men are.” </a:t>
            </a:r>
            <a:endParaRPr sz="1000" b="0" i="0" u="none" strike="noStrike" cap="none">
              <a:solidFill>
                <a:srgbClr val="000000"/>
              </a:solidFill>
              <a:latin typeface="Oswald"/>
              <a:ea typeface="Oswald"/>
              <a:cs typeface="Oswald"/>
              <a:sym typeface="Oswald"/>
            </a:endParaRPr>
          </a:p>
          <a:p>
            <a:pPr marL="457200" marR="0" lvl="0" indent="-292100" algn="l" rtl="0">
              <a:lnSpc>
                <a:spcPct val="100000"/>
              </a:lnSpc>
              <a:spcBef>
                <a:spcPts val="0"/>
              </a:spcBef>
              <a:spcAft>
                <a:spcPts val="0"/>
              </a:spcAft>
              <a:buClr>
                <a:srgbClr val="000000"/>
              </a:buClr>
              <a:buSzPts val="1000"/>
              <a:buFont typeface="Oswald"/>
              <a:buChar char="●"/>
            </a:pPr>
            <a:r>
              <a:rPr lang="en" sz="1000" b="0" i="0" u="none" strike="noStrike" cap="none">
                <a:solidFill>
                  <a:srgbClr val="000000"/>
                </a:solidFill>
                <a:latin typeface="Oswald"/>
                <a:ea typeface="Oswald"/>
                <a:cs typeface="Oswald"/>
                <a:sym typeface="Oswald"/>
              </a:rPr>
              <a:t>Women receive unwanted and obscene photos and messages that are often sexual in nature. </a:t>
            </a:r>
            <a:endParaRPr sz="1000" b="0" i="0" u="none" strike="noStrike" cap="none">
              <a:solidFill>
                <a:srgbClr val="000000"/>
              </a:solidFill>
              <a:latin typeface="Oswald"/>
              <a:ea typeface="Oswald"/>
              <a:cs typeface="Oswald"/>
              <a:sym typeface="Oswald"/>
            </a:endParaRPr>
          </a:p>
          <a:p>
            <a:pPr marL="457200" marR="0" lvl="0" indent="-292100" algn="l" rtl="0">
              <a:lnSpc>
                <a:spcPct val="100000"/>
              </a:lnSpc>
              <a:spcBef>
                <a:spcPts val="0"/>
              </a:spcBef>
              <a:spcAft>
                <a:spcPts val="0"/>
              </a:spcAft>
              <a:buClr>
                <a:srgbClr val="000000"/>
              </a:buClr>
              <a:buSzPts val="1000"/>
              <a:buFont typeface="Oswald"/>
              <a:buChar char="●"/>
            </a:pPr>
            <a:r>
              <a:rPr lang="en" sz="1000" b="0" i="0" u="none" strike="noStrike" cap="none">
                <a:solidFill>
                  <a:srgbClr val="000000"/>
                </a:solidFill>
                <a:latin typeface="Oswald"/>
                <a:ea typeface="Oswald"/>
                <a:cs typeface="Oswald"/>
                <a:sym typeface="Oswald"/>
              </a:rPr>
              <a:t>Women are often Cyber Stalked and harassed by past lovers</a:t>
            </a:r>
            <a:endParaRPr sz="1000" b="0" i="0" u="none" strike="noStrike" cap="none">
              <a:solidFill>
                <a:srgbClr val="000000"/>
              </a:solidFill>
              <a:latin typeface="Oswald"/>
              <a:ea typeface="Oswald"/>
              <a:cs typeface="Oswald"/>
              <a:sym typeface="Oswald"/>
            </a:endParaRPr>
          </a:p>
          <a:p>
            <a:pPr marL="457200" marR="0" lvl="0" indent="-292100" algn="l" rtl="0">
              <a:lnSpc>
                <a:spcPct val="100000"/>
              </a:lnSpc>
              <a:spcBef>
                <a:spcPts val="0"/>
              </a:spcBef>
              <a:spcAft>
                <a:spcPts val="0"/>
              </a:spcAft>
              <a:buClr>
                <a:srgbClr val="000000"/>
              </a:buClr>
              <a:buSzPts val="1000"/>
              <a:buFont typeface="Oswald"/>
              <a:buChar char="●"/>
            </a:pPr>
            <a:r>
              <a:rPr lang="en" sz="1000" b="0" i="0" u="none" strike="noStrike" cap="none">
                <a:solidFill>
                  <a:srgbClr val="000000"/>
                </a:solidFill>
                <a:latin typeface="Oswald"/>
                <a:ea typeface="Oswald"/>
                <a:cs typeface="Oswald"/>
                <a:sym typeface="Oswald"/>
              </a:rPr>
              <a:t>Cyber Stalking can easily turn into in-person stalking </a:t>
            </a:r>
            <a:endParaRPr sz="1000" b="0" i="0" u="none" strike="noStrike" cap="none">
              <a:solidFill>
                <a:srgbClr val="000000"/>
              </a:solidFill>
              <a:latin typeface="Oswald"/>
              <a:ea typeface="Oswald"/>
              <a:cs typeface="Oswald"/>
              <a:sym typeface="Oswald"/>
            </a:endParaRPr>
          </a:p>
        </p:txBody>
      </p:sp>
      <p:pic>
        <p:nvPicPr>
          <p:cNvPr id="220" name="Google Shape;220;p33"/>
          <p:cNvPicPr preferRelativeResize="0"/>
          <p:nvPr/>
        </p:nvPicPr>
        <p:blipFill rotWithShape="1">
          <a:blip r:embed="rId3">
            <a:alphaModFix/>
          </a:blip>
          <a:srcRect/>
          <a:stretch/>
        </p:blipFill>
        <p:spPr>
          <a:xfrm>
            <a:off x="3574550" y="3498525"/>
            <a:ext cx="2069199" cy="1163925"/>
          </a:xfrm>
          <a:prstGeom prst="rect">
            <a:avLst/>
          </a:prstGeom>
          <a:noFill/>
          <a:ln>
            <a:noFill/>
          </a:ln>
        </p:spPr>
      </p:pic>
      <p:pic>
        <p:nvPicPr>
          <p:cNvPr id="221" name="Google Shape;221;p33"/>
          <p:cNvPicPr preferRelativeResize="0"/>
          <p:nvPr/>
        </p:nvPicPr>
        <p:blipFill rotWithShape="1">
          <a:blip r:embed="rId4">
            <a:alphaModFix/>
          </a:blip>
          <a:srcRect/>
          <a:stretch/>
        </p:blipFill>
        <p:spPr>
          <a:xfrm>
            <a:off x="5796149" y="3291300"/>
            <a:ext cx="3021869" cy="16998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5"/>
        <p:cNvGrpSpPr/>
        <p:nvPr/>
      </p:nvGrpSpPr>
      <p:grpSpPr>
        <a:xfrm>
          <a:off x="0" y="0"/>
          <a:ext cx="0" cy="0"/>
          <a:chOff x="0" y="0"/>
          <a:chExt cx="0" cy="0"/>
        </a:xfrm>
      </p:grpSpPr>
      <p:sp>
        <p:nvSpPr>
          <p:cNvPr id="226" name="Google Shape;226;p34"/>
          <p:cNvSpPr txBox="1">
            <a:spLocks noGrp="1"/>
          </p:cNvSpPr>
          <p:nvPr>
            <p:ph type="ctrTitle"/>
          </p:nvPr>
        </p:nvSpPr>
        <p:spPr>
          <a:xfrm>
            <a:off x="1143000" y="1684357"/>
            <a:ext cx="6858000" cy="11736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dk1"/>
              </a:buClr>
              <a:buSzPts val="3600"/>
              <a:buFont typeface="Calibri"/>
              <a:buNone/>
            </a:pPr>
            <a:r>
              <a:rPr lang="en" sz="3600" u="sng"/>
              <a:t>Instagram</a:t>
            </a:r>
            <a:r>
              <a:rPr lang="en" sz="3600"/>
              <a:t> and its Effects on Women Today</a:t>
            </a:r>
            <a:endParaRPr/>
          </a:p>
        </p:txBody>
      </p:sp>
      <p:sp>
        <p:nvSpPr>
          <p:cNvPr id="227" name="Google Shape;227;p34"/>
          <p:cNvSpPr/>
          <p:nvPr/>
        </p:nvSpPr>
        <p:spPr>
          <a:xfrm>
            <a:off x="0" y="1"/>
            <a:ext cx="4440464" cy="1598213"/>
          </a:xfrm>
          <a:custGeom>
            <a:avLst/>
            <a:gdLst/>
            <a:ahLst/>
            <a:cxnLst/>
            <a:rect l="l" t="t" r="r" b="b"/>
            <a:pathLst>
              <a:path w="5920619" h="2130951" extrusionOk="0">
                <a:moveTo>
                  <a:pt x="0" y="0"/>
                </a:moveTo>
                <a:lnTo>
                  <a:pt x="3191370" y="0"/>
                </a:lnTo>
                <a:lnTo>
                  <a:pt x="3346315" y="0"/>
                </a:lnTo>
                <a:lnTo>
                  <a:pt x="5920619" y="0"/>
                </a:lnTo>
                <a:lnTo>
                  <a:pt x="4936971" y="2130951"/>
                </a:lnTo>
                <a:lnTo>
                  <a:pt x="0" y="2130951"/>
                </a:lnTo>
                <a:close/>
              </a:path>
            </a:pathLst>
          </a:custGeom>
          <a:solidFill>
            <a:srgbClr val="595959"/>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28" name="Google Shape;228;p34"/>
          <p:cNvSpPr/>
          <p:nvPr/>
        </p:nvSpPr>
        <p:spPr>
          <a:xfrm>
            <a:off x="3823379" y="0"/>
            <a:ext cx="5320620" cy="1598214"/>
          </a:xfrm>
          <a:custGeom>
            <a:avLst/>
            <a:gdLst/>
            <a:ahLst/>
            <a:cxnLst/>
            <a:rect l="l" t="t" r="r" b="b"/>
            <a:pathLst>
              <a:path w="7094160" h="2130952" extrusionOk="0">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rgbClr val="7F7F7F">
              <a:alpha val="4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29" name="Google Shape;229;p34"/>
          <p:cNvSpPr/>
          <p:nvPr/>
        </p:nvSpPr>
        <p:spPr>
          <a:xfrm flipH="1">
            <a:off x="4612291" y="3512190"/>
            <a:ext cx="3392097" cy="1631310"/>
          </a:xfrm>
          <a:custGeom>
            <a:avLst/>
            <a:gdLst/>
            <a:ahLst/>
            <a:cxnLst/>
            <a:rect l="l" t="t" r="r" b="b"/>
            <a:pathLst>
              <a:path w="4522796" h="2175080" extrusionOk="0">
                <a:moveTo>
                  <a:pt x="3515449" y="0"/>
                </a:moveTo>
                <a:lnTo>
                  <a:pt x="0" y="0"/>
                </a:lnTo>
                <a:lnTo>
                  <a:pt x="0" y="2175080"/>
                </a:lnTo>
                <a:lnTo>
                  <a:pt x="4522796" y="2175080"/>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Calibri"/>
              <a:ea typeface="Calibri"/>
              <a:cs typeface="Calibri"/>
              <a:sym typeface="Calibri"/>
            </a:endParaRPr>
          </a:p>
        </p:txBody>
      </p:sp>
      <p:sp>
        <p:nvSpPr>
          <p:cNvPr id="230" name="Google Shape;230;p34"/>
          <p:cNvSpPr/>
          <p:nvPr/>
        </p:nvSpPr>
        <p:spPr>
          <a:xfrm>
            <a:off x="4700108" y="3512190"/>
            <a:ext cx="4443892" cy="1631310"/>
          </a:xfrm>
          <a:custGeom>
            <a:avLst/>
            <a:gdLst/>
            <a:ahLst/>
            <a:cxnLst/>
            <a:rect l="l" t="t" r="r" b="b"/>
            <a:pathLst>
              <a:path w="5925190" h="2175080" extrusionOk="0">
                <a:moveTo>
                  <a:pt x="1007347" y="0"/>
                </a:moveTo>
                <a:lnTo>
                  <a:pt x="5925190" y="0"/>
                </a:lnTo>
                <a:lnTo>
                  <a:pt x="5925190" y="2175080"/>
                </a:lnTo>
                <a:lnTo>
                  <a:pt x="0" y="2175080"/>
                </a:ln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31" name="Google Shape;231;p34"/>
          <p:cNvSpPr/>
          <p:nvPr/>
        </p:nvSpPr>
        <p:spPr>
          <a:xfrm>
            <a:off x="0" y="3512190"/>
            <a:ext cx="5335901" cy="1631310"/>
          </a:xfrm>
          <a:custGeom>
            <a:avLst/>
            <a:gdLst/>
            <a:ahLst/>
            <a:cxnLst/>
            <a:rect l="l" t="t" r="r" b="b"/>
            <a:pathLst>
              <a:path w="7114535" h="2175080" extrusionOk="0">
                <a:moveTo>
                  <a:pt x="0" y="0"/>
                </a:moveTo>
                <a:lnTo>
                  <a:pt x="1189345" y="0"/>
                </a:lnTo>
                <a:lnTo>
                  <a:pt x="7114535" y="0"/>
                </a:lnTo>
                <a:lnTo>
                  <a:pt x="6107188" y="2175080"/>
                </a:lnTo>
                <a:lnTo>
                  <a:pt x="1189345" y="2175080"/>
                </a:lnTo>
                <a:lnTo>
                  <a:pt x="0" y="2175080"/>
                </a:lnTo>
                <a:close/>
              </a:path>
            </a:pathLst>
          </a:custGeom>
          <a:solidFill>
            <a:srgbClr val="7F7F7F">
              <a:alpha val="4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32" name="Google Shape;232;p34"/>
          <p:cNvSpPr txBox="1"/>
          <p:nvPr/>
        </p:nvSpPr>
        <p:spPr>
          <a:xfrm>
            <a:off x="7393300" y="3197100"/>
            <a:ext cx="1620900" cy="28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Lora"/>
                <a:ea typeface="Lora"/>
                <a:cs typeface="Lora"/>
                <a:sym typeface="Lora"/>
              </a:rPr>
              <a:t>By: Madeleine Becker</a:t>
            </a:r>
            <a:endParaRPr sz="800" b="0" i="0" u="none" strike="noStrike" cap="none">
              <a:solidFill>
                <a:srgbClr val="000000"/>
              </a:solidFill>
              <a:latin typeface="Lora"/>
              <a:ea typeface="Lora"/>
              <a:cs typeface="Lora"/>
              <a:sym typeface="Lor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6"/>
        <p:cNvGrpSpPr/>
        <p:nvPr/>
      </p:nvGrpSpPr>
      <p:grpSpPr>
        <a:xfrm>
          <a:off x="0" y="0"/>
          <a:ext cx="0" cy="0"/>
          <a:chOff x="0" y="0"/>
          <a:chExt cx="0" cy="0"/>
        </a:xfrm>
      </p:grpSpPr>
      <p:sp>
        <p:nvSpPr>
          <p:cNvPr id="237" name="Google Shape;237;p35"/>
          <p:cNvSpPr/>
          <p:nvPr/>
        </p:nvSpPr>
        <p:spPr>
          <a:xfrm>
            <a:off x="245659" y="241299"/>
            <a:ext cx="5293800" cy="14733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238" name="Google Shape;238;p35"/>
          <p:cNvSpPr txBox="1">
            <a:spLocks noGrp="1"/>
          </p:cNvSpPr>
          <p:nvPr>
            <p:ph type="title"/>
          </p:nvPr>
        </p:nvSpPr>
        <p:spPr>
          <a:xfrm>
            <a:off x="393192" y="368445"/>
            <a:ext cx="4945800" cy="12189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FFFFFF"/>
              </a:buClr>
              <a:buSzPts val="3300"/>
              <a:buFont typeface="Calibri"/>
              <a:buNone/>
            </a:pPr>
            <a:r>
              <a:rPr lang="en">
                <a:solidFill>
                  <a:srgbClr val="000000"/>
                </a:solidFill>
              </a:rPr>
              <a:t>Stereotypes of Women on Instagram</a:t>
            </a:r>
            <a:endParaRPr>
              <a:solidFill>
                <a:srgbClr val="000000"/>
              </a:solidFill>
            </a:endParaRPr>
          </a:p>
        </p:txBody>
      </p:sp>
      <p:pic>
        <p:nvPicPr>
          <p:cNvPr id="239" name="Google Shape;239;p35" descr="A person standing in front of a mirror posing for the camera&#10;&#10;Description automatically generated"/>
          <p:cNvPicPr preferRelativeResize="0"/>
          <p:nvPr/>
        </p:nvPicPr>
        <p:blipFill rotWithShape="1">
          <a:blip r:embed="rId3">
            <a:alphaModFix/>
          </a:blip>
          <a:srcRect b="14964"/>
          <a:stretch/>
        </p:blipFill>
        <p:spPr>
          <a:xfrm>
            <a:off x="245659" y="1841177"/>
            <a:ext cx="2582100" cy="3060190"/>
          </a:xfrm>
          <a:prstGeom prst="rect">
            <a:avLst/>
          </a:prstGeom>
          <a:noFill/>
          <a:ln>
            <a:noFill/>
          </a:ln>
        </p:spPr>
      </p:pic>
      <p:pic>
        <p:nvPicPr>
          <p:cNvPr id="240" name="Google Shape;240;p35" descr="A person posing for a picture&#10;&#10;Description automatically generated"/>
          <p:cNvPicPr preferRelativeResize="0"/>
          <p:nvPr/>
        </p:nvPicPr>
        <p:blipFill rotWithShape="1">
          <a:blip r:embed="rId4">
            <a:alphaModFix/>
          </a:blip>
          <a:srcRect l="7491" r="29014"/>
          <a:stretch/>
        </p:blipFill>
        <p:spPr>
          <a:xfrm>
            <a:off x="2956695" y="1841176"/>
            <a:ext cx="2582103" cy="3060191"/>
          </a:xfrm>
          <a:prstGeom prst="rect">
            <a:avLst/>
          </a:prstGeom>
          <a:noFill/>
          <a:ln>
            <a:noFill/>
          </a:ln>
        </p:spPr>
      </p:pic>
      <p:sp>
        <p:nvSpPr>
          <p:cNvPr id="241" name="Google Shape;241;p35"/>
          <p:cNvSpPr/>
          <p:nvPr/>
        </p:nvSpPr>
        <p:spPr>
          <a:xfrm>
            <a:off x="5667731" y="241299"/>
            <a:ext cx="3234900" cy="46608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242" name="Google Shape;242;p35"/>
          <p:cNvSpPr txBox="1">
            <a:spLocks noGrp="1"/>
          </p:cNvSpPr>
          <p:nvPr>
            <p:ph type="body" idx="1"/>
          </p:nvPr>
        </p:nvSpPr>
        <p:spPr>
          <a:xfrm>
            <a:off x="5968479" y="572642"/>
            <a:ext cx="2633400" cy="3998100"/>
          </a:xfrm>
          <a:prstGeom prst="rect">
            <a:avLst/>
          </a:prstGeom>
          <a:noFill/>
          <a:ln>
            <a:noFill/>
          </a:ln>
        </p:spPr>
        <p:txBody>
          <a:bodyPr spcFirstLastPara="1" wrap="square" lIns="68575" tIns="34275" rIns="68575" bIns="34275" anchor="ctr" anchorCtr="0">
            <a:noAutofit/>
          </a:bodyPr>
          <a:lstStyle/>
          <a:p>
            <a:pPr marL="177800" lvl="0" indent="-177800" algn="l" rtl="0">
              <a:lnSpc>
                <a:spcPct val="90000"/>
              </a:lnSpc>
              <a:spcBef>
                <a:spcPts val="0"/>
              </a:spcBef>
              <a:spcAft>
                <a:spcPts val="0"/>
              </a:spcAft>
              <a:buClr>
                <a:srgbClr val="000000"/>
              </a:buClr>
              <a:buSzPts val="1100"/>
              <a:buFont typeface="Oswald"/>
              <a:buChar char="●"/>
            </a:pPr>
            <a:r>
              <a:rPr lang="en" sz="1100">
                <a:solidFill>
                  <a:srgbClr val="000000"/>
                </a:solidFill>
                <a:latin typeface="Oswald"/>
                <a:ea typeface="Oswald"/>
                <a:cs typeface="Oswald"/>
                <a:sym typeface="Oswald"/>
              </a:rPr>
              <a:t>Women on Instagram post pictures with their makeup fully done, hair perfect, and their bodies immaculately captured with all the right angles and lighting. </a:t>
            </a:r>
            <a:endParaRPr sz="1900">
              <a:solidFill>
                <a:srgbClr val="000000"/>
              </a:solidFill>
              <a:latin typeface="Oswald"/>
              <a:ea typeface="Oswald"/>
              <a:cs typeface="Oswald"/>
              <a:sym typeface="Oswald"/>
            </a:endParaRPr>
          </a:p>
          <a:p>
            <a:pPr marL="177800" lvl="0" indent="-177800" algn="l" rtl="0">
              <a:lnSpc>
                <a:spcPct val="90000"/>
              </a:lnSpc>
              <a:spcBef>
                <a:spcPts val="800"/>
              </a:spcBef>
              <a:spcAft>
                <a:spcPts val="0"/>
              </a:spcAft>
              <a:buClr>
                <a:srgbClr val="000000"/>
              </a:buClr>
              <a:buSzPts val="1100"/>
              <a:buFont typeface="Oswald"/>
              <a:buChar char="●"/>
            </a:pPr>
            <a:r>
              <a:rPr lang="en" sz="1100">
                <a:solidFill>
                  <a:srgbClr val="000000"/>
                </a:solidFill>
                <a:latin typeface="Oswald"/>
                <a:ea typeface="Oswald"/>
                <a:cs typeface="Oswald"/>
                <a:sym typeface="Oswald"/>
              </a:rPr>
              <a:t>With these single pictures posted on the internet for all their followers to see, it is hard to deny the fact that many people believe they must look like this all the time. </a:t>
            </a:r>
            <a:endParaRPr sz="1900">
              <a:solidFill>
                <a:srgbClr val="000000"/>
              </a:solidFill>
              <a:latin typeface="Oswald"/>
              <a:ea typeface="Oswald"/>
              <a:cs typeface="Oswald"/>
              <a:sym typeface="Oswald"/>
            </a:endParaRPr>
          </a:p>
          <a:p>
            <a:pPr marL="177800" lvl="0" indent="-177800" algn="l" rtl="0">
              <a:lnSpc>
                <a:spcPct val="90000"/>
              </a:lnSpc>
              <a:spcBef>
                <a:spcPts val="800"/>
              </a:spcBef>
              <a:spcAft>
                <a:spcPts val="0"/>
              </a:spcAft>
              <a:buClr>
                <a:srgbClr val="000000"/>
              </a:buClr>
              <a:buSzPts val="1100"/>
              <a:buFont typeface="Oswald"/>
              <a:buChar char="●"/>
            </a:pPr>
            <a:r>
              <a:rPr lang="en" sz="1100">
                <a:solidFill>
                  <a:srgbClr val="000000"/>
                </a:solidFill>
                <a:latin typeface="Oswald"/>
                <a:ea typeface="Oswald"/>
                <a:cs typeface="Oswald"/>
                <a:sym typeface="Oswald"/>
              </a:rPr>
              <a:t>When looking at say, for example, the Kardashian’s Instagram profiles, it is obvious that they always have their makeup done, hair perfectly done, and they are always sporting pictures glamorously with their perfectly lit faces and bodies.</a:t>
            </a:r>
            <a:endParaRPr sz="1900">
              <a:solidFill>
                <a:srgbClr val="000000"/>
              </a:solidFill>
              <a:latin typeface="Oswald"/>
              <a:ea typeface="Oswald"/>
              <a:cs typeface="Oswald"/>
              <a:sym typeface="Oswald"/>
            </a:endParaRPr>
          </a:p>
          <a:p>
            <a:pPr marL="177800" lvl="0" indent="-177800" algn="l" rtl="0">
              <a:lnSpc>
                <a:spcPct val="90000"/>
              </a:lnSpc>
              <a:spcBef>
                <a:spcPts val="800"/>
              </a:spcBef>
              <a:spcAft>
                <a:spcPts val="0"/>
              </a:spcAft>
              <a:buClr>
                <a:srgbClr val="000000"/>
              </a:buClr>
              <a:buSzPts val="1100"/>
              <a:buFont typeface="Oswald"/>
              <a:buChar char="●"/>
            </a:pPr>
            <a:r>
              <a:rPr lang="en" sz="1100">
                <a:solidFill>
                  <a:srgbClr val="000000"/>
                </a:solidFill>
                <a:latin typeface="Oswald"/>
                <a:ea typeface="Oswald"/>
                <a:cs typeface="Oswald"/>
                <a:sym typeface="Oswald"/>
              </a:rPr>
              <a:t>Right image is a screenshot from Kim Kardashian’s Instagram. This picture is of her with her perfect makeup and outfit sporting her feminine figure. Left image is a screenshot from Khloe Kardashian’s Instagram. She is showing off all angles of her body in her one-piece bathing suit showing her curvy figure.</a:t>
            </a:r>
            <a:endParaRPr sz="1100">
              <a:solidFill>
                <a:srgbClr val="000000"/>
              </a:solidFill>
              <a:latin typeface="Oswald"/>
              <a:ea typeface="Oswald"/>
              <a:cs typeface="Oswald"/>
              <a:sym typeface="Oswald"/>
            </a:endParaRPr>
          </a:p>
          <a:p>
            <a:pPr marL="0" lvl="0" indent="0" algn="l" rtl="0">
              <a:lnSpc>
                <a:spcPct val="90000"/>
              </a:lnSpc>
              <a:spcBef>
                <a:spcPts val="800"/>
              </a:spcBef>
              <a:spcAft>
                <a:spcPts val="1600"/>
              </a:spcAft>
              <a:buClr>
                <a:schemeClr val="dk1"/>
              </a:buClr>
              <a:buSzPts val="1000"/>
              <a:buNone/>
            </a:pPr>
            <a:endParaRPr sz="1200">
              <a:solidFill>
                <a:srgbClr val="FFFFFF"/>
              </a:solidFill>
              <a:latin typeface="Oswald"/>
              <a:ea typeface="Oswald"/>
              <a:cs typeface="Oswald"/>
              <a:sym typeface="Oswa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46"/>
        <p:cNvGrpSpPr/>
        <p:nvPr/>
      </p:nvGrpSpPr>
      <p:grpSpPr>
        <a:xfrm>
          <a:off x="0" y="0"/>
          <a:ext cx="0" cy="0"/>
          <a:chOff x="0" y="0"/>
          <a:chExt cx="0" cy="0"/>
        </a:xfrm>
      </p:grpSpPr>
      <p:sp>
        <p:nvSpPr>
          <p:cNvPr id="247" name="Google Shape;247;p36"/>
          <p:cNvSpPr/>
          <p:nvPr/>
        </p:nvSpPr>
        <p:spPr>
          <a:xfrm>
            <a:off x="1143" y="0"/>
            <a:ext cx="91419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248" name="Google Shape;248;p36"/>
          <p:cNvSpPr/>
          <p:nvPr/>
        </p:nvSpPr>
        <p:spPr>
          <a:xfrm>
            <a:off x="0" y="0"/>
            <a:ext cx="3531900" cy="51435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249" name="Google Shape;249;p36"/>
          <p:cNvSpPr/>
          <p:nvPr/>
        </p:nvSpPr>
        <p:spPr>
          <a:xfrm>
            <a:off x="0" y="0"/>
            <a:ext cx="2461854" cy="5143500"/>
          </a:xfrm>
          <a:custGeom>
            <a:avLst/>
            <a:gdLst/>
            <a:ahLst/>
            <a:cxnLst/>
            <a:rect l="l" t="t" r="r" b="b"/>
            <a:pathLst>
              <a:path w="4319042" h="6858000" extrusionOk="0">
                <a:moveTo>
                  <a:pt x="0" y="0"/>
                </a:moveTo>
                <a:lnTo>
                  <a:pt x="1142888" y="0"/>
                </a:lnTo>
                <a:lnTo>
                  <a:pt x="4319042" y="6858000"/>
                </a:lnTo>
                <a:lnTo>
                  <a:pt x="0" y="6858000"/>
                </a:ln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250" name="Google Shape;250;p36"/>
          <p:cNvSpPr txBox="1">
            <a:spLocks noGrp="1"/>
          </p:cNvSpPr>
          <p:nvPr>
            <p:ph type="title"/>
          </p:nvPr>
        </p:nvSpPr>
        <p:spPr>
          <a:xfrm>
            <a:off x="603503" y="480197"/>
            <a:ext cx="2463300" cy="3940800"/>
          </a:xfrm>
          <a:prstGeom prst="rect">
            <a:avLst/>
          </a:prstGeom>
          <a:solidFill>
            <a:schemeClr val="accent1"/>
          </a:solid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lt1"/>
              </a:buClr>
              <a:buSzPts val="3300"/>
              <a:buFont typeface="Calibri"/>
              <a:buNone/>
            </a:pPr>
            <a:r>
              <a:rPr lang="en">
                <a:solidFill>
                  <a:srgbClr val="000000"/>
                </a:solidFill>
              </a:rPr>
              <a:t>Societal Standards</a:t>
            </a:r>
            <a:endParaRPr>
              <a:solidFill>
                <a:srgbClr val="000000"/>
              </a:solidFill>
            </a:endParaRPr>
          </a:p>
        </p:txBody>
      </p:sp>
      <p:sp>
        <p:nvSpPr>
          <p:cNvPr id="251" name="Google Shape;251;p36"/>
          <p:cNvSpPr txBox="1">
            <a:spLocks noGrp="1"/>
          </p:cNvSpPr>
          <p:nvPr>
            <p:ph type="body" idx="1"/>
          </p:nvPr>
        </p:nvSpPr>
        <p:spPr>
          <a:xfrm>
            <a:off x="4018788" y="480197"/>
            <a:ext cx="4521600" cy="3940800"/>
          </a:xfrm>
          <a:prstGeom prst="rect">
            <a:avLst/>
          </a:prstGeom>
          <a:noFill/>
          <a:ln>
            <a:noFill/>
          </a:ln>
        </p:spPr>
        <p:txBody>
          <a:bodyPr spcFirstLastPara="1" wrap="square" lIns="68575" tIns="34275" rIns="68575" bIns="34275" anchor="ctr" anchorCtr="0">
            <a:noAutofit/>
          </a:bodyPr>
          <a:lstStyle/>
          <a:p>
            <a:pPr marL="177800" lvl="0" indent="-177800" algn="l" rtl="0">
              <a:lnSpc>
                <a:spcPct val="90000"/>
              </a:lnSpc>
              <a:spcBef>
                <a:spcPts val="0"/>
              </a:spcBef>
              <a:spcAft>
                <a:spcPts val="0"/>
              </a:spcAft>
              <a:buClr>
                <a:schemeClr val="dk1"/>
              </a:buClr>
              <a:buSzPts val="1300"/>
              <a:buFont typeface="Oswald"/>
              <a:buChar char="●"/>
            </a:pPr>
            <a:r>
              <a:rPr lang="en" sz="1300">
                <a:solidFill>
                  <a:schemeClr val="dk1"/>
                </a:solidFill>
                <a:latin typeface="Oswald"/>
                <a:ea typeface="Oswald"/>
                <a:cs typeface="Oswald"/>
                <a:sym typeface="Oswald"/>
              </a:rPr>
              <a:t>Some believe this is what every women should be like or look like, in fact, many women believe that they should always look perfect and try to achieve this sense of perfection for their followers on Instagram and other social media. The stereotype of having the perfect makeup, slim waist, and big breasts is a common one and usually believed to be the most feminine a woman can be. It is usually expected of women to achieve this. It has come to the point where women that do not fit this idea of “perfection” post on Instagram, there is backlash and bullying towards these women. </a:t>
            </a:r>
            <a:endParaRPr>
              <a:latin typeface="Oswald"/>
              <a:ea typeface="Oswald"/>
              <a:cs typeface="Oswald"/>
              <a:sym typeface="Oswald"/>
            </a:endParaRPr>
          </a:p>
          <a:p>
            <a:pPr marL="177800" lvl="0" indent="-177800" algn="l" rtl="0">
              <a:lnSpc>
                <a:spcPct val="90000"/>
              </a:lnSpc>
              <a:spcBef>
                <a:spcPts val="800"/>
              </a:spcBef>
              <a:spcAft>
                <a:spcPts val="1600"/>
              </a:spcAft>
              <a:buClr>
                <a:schemeClr val="dk1"/>
              </a:buClr>
              <a:buSzPts val="1300"/>
              <a:buFont typeface="Oswald"/>
              <a:buChar char="●"/>
            </a:pPr>
            <a:r>
              <a:rPr lang="en" sz="1300">
                <a:solidFill>
                  <a:schemeClr val="dk1"/>
                </a:solidFill>
                <a:latin typeface="Oswald"/>
                <a:ea typeface="Oswald"/>
                <a:cs typeface="Oswald"/>
                <a:sym typeface="Oswald"/>
              </a:rPr>
              <a:t>Whether it is weight or looks. Heavier women do not get treated the same way that “thinner” women are treated, and this is because of body-shaming and the stereotypical women idea that has been implanted into our minds when it comes to social media. Heavier women are told they are “ugly” , “fat” , “need to work out” , “put on makeup” , “cover up”, these hateful things towards women who don’t meet the societal standards of “beauty” and it is detrimental to the well-being of these women. </a:t>
            </a:r>
            <a:endParaRPr sz="1300">
              <a:solidFill>
                <a:schemeClr val="dk1"/>
              </a:solidFill>
              <a:latin typeface="Oswald"/>
              <a:ea typeface="Oswald"/>
              <a:cs typeface="Oswald"/>
              <a:sym typeface="Oswa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5"/>
        <p:cNvGrpSpPr/>
        <p:nvPr/>
      </p:nvGrpSpPr>
      <p:grpSpPr>
        <a:xfrm>
          <a:off x="0" y="0"/>
          <a:ext cx="0" cy="0"/>
          <a:chOff x="0" y="0"/>
          <a:chExt cx="0" cy="0"/>
        </a:xfrm>
      </p:grpSpPr>
      <p:sp>
        <p:nvSpPr>
          <p:cNvPr id="256" name="Google Shape;256;p37"/>
          <p:cNvSpPr txBox="1">
            <a:spLocks noGrp="1"/>
          </p:cNvSpPr>
          <p:nvPr>
            <p:ph type="title"/>
          </p:nvPr>
        </p:nvSpPr>
        <p:spPr>
          <a:xfrm>
            <a:off x="3724073" y="471951"/>
            <a:ext cx="4939800" cy="964500"/>
          </a:xfrm>
          <a:prstGeom prst="rect">
            <a:avLst/>
          </a:prstGeom>
          <a:noFill/>
          <a:ln>
            <a:noFill/>
          </a:ln>
        </p:spPr>
        <p:txBody>
          <a:bodyPr spcFirstLastPara="1" wrap="square" lIns="68575" tIns="34275" rIns="68575" bIns="34275" anchor="b" anchorCtr="0">
            <a:noAutofit/>
          </a:bodyPr>
          <a:lstStyle/>
          <a:p>
            <a:pPr marL="0" lvl="0" indent="0" algn="l" rtl="0">
              <a:lnSpc>
                <a:spcPct val="90000"/>
              </a:lnSpc>
              <a:spcBef>
                <a:spcPts val="0"/>
              </a:spcBef>
              <a:spcAft>
                <a:spcPts val="0"/>
              </a:spcAft>
              <a:buClr>
                <a:schemeClr val="dk1"/>
              </a:buClr>
              <a:buSzPts val="3300"/>
              <a:buFont typeface="Calibri"/>
              <a:buNone/>
            </a:pPr>
            <a:r>
              <a:rPr lang="en">
                <a:solidFill>
                  <a:srgbClr val="000000"/>
                </a:solidFill>
              </a:rPr>
              <a:t>Body-shaming Influencers</a:t>
            </a:r>
            <a:endParaRPr>
              <a:solidFill>
                <a:srgbClr val="000000"/>
              </a:solidFill>
            </a:endParaRPr>
          </a:p>
        </p:txBody>
      </p:sp>
      <p:sp>
        <p:nvSpPr>
          <p:cNvPr id="257" name="Google Shape;257;p37"/>
          <p:cNvSpPr txBox="1">
            <a:spLocks noGrp="1"/>
          </p:cNvSpPr>
          <p:nvPr>
            <p:ph type="body" idx="1"/>
          </p:nvPr>
        </p:nvSpPr>
        <p:spPr>
          <a:xfrm>
            <a:off x="3706748" y="2132225"/>
            <a:ext cx="4939800" cy="2839200"/>
          </a:xfrm>
          <a:prstGeom prst="rect">
            <a:avLst/>
          </a:prstGeom>
          <a:noFill/>
          <a:ln>
            <a:noFill/>
          </a:ln>
        </p:spPr>
        <p:txBody>
          <a:bodyPr spcFirstLastPara="1" wrap="square" lIns="68575" tIns="34275" rIns="68575" bIns="34275" anchor="t" anchorCtr="0">
            <a:noAutofit/>
          </a:bodyPr>
          <a:lstStyle/>
          <a:p>
            <a:pPr marL="177800" lvl="0" indent="-177800" algn="l" rtl="0">
              <a:lnSpc>
                <a:spcPct val="90000"/>
              </a:lnSpc>
              <a:spcBef>
                <a:spcPts val="0"/>
              </a:spcBef>
              <a:spcAft>
                <a:spcPts val="0"/>
              </a:spcAft>
              <a:buClr>
                <a:srgbClr val="000000"/>
              </a:buClr>
              <a:buSzPts val="1400"/>
              <a:buFont typeface="Oswald"/>
              <a:buChar char="●"/>
            </a:pPr>
            <a:r>
              <a:rPr lang="en" sz="1400" i="0">
                <a:solidFill>
                  <a:srgbClr val="000000"/>
                </a:solidFill>
                <a:latin typeface="Oswald"/>
                <a:ea typeface="Oswald"/>
                <a:cs typeface="Oswald"/>
                <a:sym typeface="Oswald"/>
              </a:rPr>
              <a:t>Wendy Cheng, who goes by the name Xiaxue on </a:t>
            </a:r>
            <a:r>
              <a:rPr lang="en" sz="1400" i="0" u="none" strike="noStrike">
                <a:solidFill>
                  <a:srgbClr val="000000"/>
                </a:solidFill>
                <a:latin typeface="Oswald"/>
                <a:ea typeface="Oswald"/>
                <a:cs typeface="Oswald"/>
                <a:sym typeface="Oswald"/>
              </a:rPr>
              <a:t>Instagram</a:t>
            </a:r>
            <a:r>
              <a:rPr lang="en" sz="1400" i="0">
                <a:solidFill>
                  <a:srgbClr val="000000"/>
                </a:solidFill>
                <a:latin typeface="Oswald"/>
                <a:ea typeface="Oswald"/>
                <a:cs typeface="Oswald"/>
                <a:sym typeface="Oswald"/>
              </a:rPr>
              <a:t> and </a:t>
            </a:r>
            <a:r>
              <a:rPr lang="en" sz="1400" i="0" u="none" strike="noStrike">
                <a:solidFill>
                  <a:srgbClr val="000000"/>
                </a:solidFill>
                <a:latin typeface="Oswald"/>
                <a:ea typeface="Oswald"/>
                <a:cs typeface="Oswald"/>
                <a:sym typeface="Oswald"/>
              </a:rPr>
              <a:t>YouTube</a:t>
            </a:r>
            <a:r>
              <a:rPr lang="en" sz="1400" i="0">
                <a:solidFill>
                  <a:srgbClr val="000000"/>
                </a:solidFill>
                <a:latin typeface="Oswald"/>
                <a:ea typeface="Oswald"/>
                <a:cs typeface="Oswald"/>
                <a:sym typeface="Oswald"/>
              </a:rPr>
              <a:t> with a combined 850,000 followers and is famous online for her beauty tutorials and cosmetics tips, and universal posts about her life in Singapore. </a:t>
            </a:r>
            <a:endParaRPr>
              <a:solidFill>
                <a:srgbClr val="000000"/>
              </a:solidFill>
              <a:latin typeface="Oswald"/>
              <a:ea typeface="Oswald"/>
              <a:cs typeface="Oswald"/>
              <a:sym typeface="Oswald"/>
            </a:endParaRPr>
          </a:p>
          <a:p>
            <a:pPr marL="177800" lvl="0" indent="-177800" algn="l" rtl="0">
              <a:lnSpc>
                <a:spcPct val="90000"/>
              </a:lnSpc>
              <a:spcBef>
                <a:spcPts val="800"/>
              </a:spcBef>
              <a:spcAft>
                <a:spcPts val="0"/>
              </a:spcAft>
              <a:buClr>
                <a:srgbClr val="000000"/>
              </a:buClr>
              <a:buSzPts val="1400"/>
              <a:buFont typeface="Oswald"/>
              <a:buChar char="●"/>
            </a:pPr>
            <a:r>
              <a:rPr lang="en" sz="1400" i="0">
                <a:solidFill>
                  <a:srgbClr val="000000"/>
                </a:solidFill>
                <a:latin typeface="Oswald"/>
                <a:ea typeface="Oswald"/>
                <a:cs typeface="Oswald"/>
                <a:sym typeface="Oswald"/>
              </a:rPr>
              <a:t>Cheng began earning attention for another reason, which began after a string of posts about model </a:t>
            </a:r>
            <a:r>
              <a:rPr lang="en" sz="1400" i="0" u="none" strike="noStrike">
                <a:solidFill>
                  <a:srgbClr val="000000"/>
                </a:solidFill>
                <a:latin typeface="Oswald"/>
                <a:ea typeface="Oswald"/>
                <a:cs typeface="Oswald"/>
                <a:sym typeface="Oswald"/>
              </a:rPr>
              <a:t>La’Shaunae Steward</a:t>
            </a:r>
            <a:r>
              <a:rPr lang="en" sz="1400" i="0">
                <a:solidFill>
                  <a:srgbClr val="000000"/>
                </a:solidFill>
                <a:latin typeface="Oswald"/>
                <a:ea typeface="Oswald"/>
                <a:cs typeface="Oswald"/>
                <a:sym typeface="Oswald"/>
              </a:rPr>
              <a:t>. The comments, shared on Cheng’s Instagram stories, called Steward “disgusting,” “morbidly obese” and “irresponsible” for promoting an unhealthy lifestyle.</a:t>
            </a:r>
            <a:endParaRPr>
              <a:solidFill>
                <a:srgbClr val="000000"/>
              </a:solidFill>
              <a:latin typeface="Oswald"/>
              <a:ea typeface="Oswald"/>
              <a:cs typeface="Oswald"/>
              <a:sym typeface="Oswald"/>
            </a:endParaRPr>
          </a:p>
          <a:p>
            <a:pPr marL="177800" lvl="0" indent="-177800" algn="l" rtl="0">
              <a:lnSpc>
                <a:spcPct val="90000"/>
              </a:lnSpc>
              <a:spcBef>
                <a:spcPts val="800"/>
              </a:spcBef>
              <a:spcAft>
                <a:spcPts val="1600"/>
              </a:spcAft>
              <a:buClr>
                <a:srgbClr val="000000"/>
              </a:buClr>
              <a:buSzPts val="1400"/>
              <a:buFont typeface="Oswald"/>
              <a:buChar char="●"/>
            </a:pPr>
            <a:r>
              <a:rPr lang="en" sz="1400" i="0">
                <a:solidFill>
                  <a:srgbClr val="000000"/>
                </a:solidFill>
                <a:latin typeface="Oswald"/>
                <a:ea typeface="Oswald"/>
                <a:cs typeface="Oswald"/>
                <a:sym typeface="Oswald"/>
              </a:rPr>
              <a:t>On Feb. 17, the influencer shared a photoshopped image of herself  to Instagram, which transposed her face onto a heavier body.</a:t>
            </a:r>
            <a:endParaRPr sz="1400">
              <a:solidFill>
                <a:srgbClr val="000000"/>
              </a:solidFill>
              <a:latin typeface="Oswald"/>
              <a:ea typeface="Oswald"/>
              <a:cs typeface="Oswald"/>
              <a:sym typeface="Oswald"/>
            </a:endParaRPr>
          </a:p>
        </p:txBody>
      </p:sp>
      <p:pic>
        <p:nvPicPr>
          <p:cNvPr id="258" name="Google Shape;258;p37" descr="A picture containing text&#10;&#10;Description automatically generated"/>
          <p:cNvPicPr preferRelativeResize="0"/>
          <p:nvPr/>
        </p:nvPicPr>
        <p:blipFill rotWithShape="1">
          <a:blip r:embed="rId3">
            <a:alphaModFix/>
          </a:blip>
          <a:srcRect t="5978" b="9324"/>
          <a:stretch/>
        </p:blipFill>
        <p:spPr>
          <a:xfrm>
            <a:off x="0" y="0"/>
            <a:ext cx="3476674" cy="5143499"/>
          </a:xfrm>
          <a:prstGeom prst="rect">
            <a:avLst/>
          </a:prstGeom>
          <a:noFill/>
          <a:ln>
            <a:noFill/>
          </a:ln>
        </p:spPr>
      </p:pic>
      <p:cxnSp>
        <p:nvCxnSpPr>
          <p:cNvPr id="259" name="Google Shape;259;p37"/>
          <p:cNvCxnSpPr/>
          <p:nvPr/>
        </p:nvCxnSpPr>
        <p:spPr>
          <a:xfrm>
            <a:off x="3810700" y="1586338"/>
            <a:ext cx="4731900" cy="0"/>
          </a:xfrm>
          <a:prstGeom prst="straightConnector1">
            <a:avLst/>
          </a:prstGeom>
          <a:noFill/>
          <a:ln w="19050" cap="flat" cmpd="sng">
            <a:solidFill>
              <a:schemeClr val="accent3"/>
            </a:solidFill>
            <a:prstDash val="solid"/>
            <a:miter lim="800000"/>
            <a:headEnd type="none" w="sm" len="sm"/>
            <a:tailEnd type="none" w="sm" len="sm"/>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3"/>
        <p:cNvGrpSpPr/>
        <p:nvPr/>
      </p:nvGrpSpPr>
      <p:grpSpPr>
        <a:xfrm>
          <a:off x="0" y="0"/>
          <a:ext cx="0" cy="0"/>
          <a:chOff x="0" y="0"/>
          <a:chExt cx="0" cy="0"/>
        </a:xfrm>
      </p:grpSpPr>
      <p:sp>
        <p:nvSpPr>
          <p:cNvPr id="264" name="Google Shape;264;p38"/>
          <p:cNvSpPr/>
          <p:nvPr/>
        </p:nvSpPr>
        <p:spPr>
          <a:xfrm>
            <a:off x="2286" y="0"/>
            <a:ext cx="91419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65" name="Google Shape;265;p38"/>
          <p:cNvSpPr/>
          <p:nvPr/>
        </p:nvSpPr>
        <p:spPr>
          <a:xfrm>
            <a:off x="7656521" y="1"/>
            <a:ext cx="851299" cy="358498"/>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66" name="Google Shape;266;p38"/>
          <p:cNvSpPr/>
          <p:nvPr/>
        </p:nvSpPr>
        <p:spPr>
          <a:xfrm rot="-5400000" flipH="1">
            <a:off x="416783" y="1637417"/>
            <a:ext cx="3062400" cy="3062400"/>
          </a:xfrm>
          <a:prstGeom prst="arc">
            <a:avLst>
              <a:gd name="adj1" fmla="val 16200000"/>
              <a:gd name="adj2" fmla="val 0"/>
            </a:avLst>
          </a:prstGeom>
          <a:noFill/>
          <a:ln w="127000" cap="rnd" cmpd="sng">
            <a:solidFill>
              <a:schemeClr val="accent1"/>
            </a:solidFill>
            <a:prstDash val="dash"/>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67" name="Google Shape;267;p38"/>
          <p:cNvSpPr txBox="1">
            <a:spLocks noGrp="1"/>
          </p:cNvSpPr>
          <p:nvPr>
            <p:ph type="body" idx="1"/>
          </p:nvPr>
        </p:nvSpPr>
        <p:spPr>
          <a:xfrm>
            <a:off x="1226338" y="464464"/>
            <a:ext cx="5915100" cy="2447700"/>
          </a:xfrm>
          <a:prstGeom prst="rect">
            <a:avLst/>
          </a:prstGeom>
          <a:noFill/>
          <a:ln>
            <a:noFill/>
          </a:ln>
        </p:spPr>
        <p:txBody>
          <a:bodyPr spcFirstLastPara="1" wrap="square" lIns="68575" tIns="34275" rIns="68575" bIns="34275" anchor="t" anchorCtr="0">
            <a:noAutofit/>
          </a:bodyPr>
          <a:lstStyle/>
          <a:p>
            <a:pPr marL="177800" lvl="0" indent="-177800" algn="l" rtl="0">
              <a:lnSpc>
                <a:spcPct val="90000"/>
              </a:lnSpc>
              <a:spcBef>
                <a:spcPts val="0"/>
              </a:spcBef>
              <a:spcAft>
                <a:spcPts val="0"/>
              </a:spcAft>
              <a:buClr>
                <a:schemeClr val="dk1"/>
              </a:buClr>
              <a:buSzPts val="1600"/>
              <a:buFont typeface="Oswald"/>
              <a:buChar char="●"/>
            </a:pPr>
            <a:r>
              <a:rPr lang="en" sz="1600">
                <a:latin typeface="Oswald"/>
                <a:ea typeface="Oswald"/>
                <a:cs typeface="Oswald"/>
                <a:sym typeface="Oswald"/>
              </a:rPr>
              <a:t>Fitness model and influencer Jem Wolfie says that body-shaming is an “everyday thing” for her, as she has over millions of followers on Instagram. </a:t>
            </a:r>
            <a:endParaRPr sz="1700">
              <a:latin typeface="Oswald"/>
              <a:ea typeface="Oswald"/>
              <a:cs typeface="Oswald"/>
              <a:sym typeface="Oswald"/>
            </a:endParaRPr>
          </a:p>
          <a:p>
            <a:pPr marL="177800" lvl="0" indent="-177800" algn="l" rtl="0">
              <a:lnSpc>
                <a:spcPct val="90000"/>
              </a:lnSpc>
              <a:spcBef>
                <a:spcPts val="800"/>
              </a:spcBef>
              <a:spcAft>
                <a:spcPts val="0"/>
              </a:spcAft>
              <a:buClr>
                <a:schemeClr val="dk1"/>
              </a:buClr>
              <a:buSzPts val="1600"/>
              <a:buFont typeface="Oswald"/>
              <a:buChar char="●"/>
            </a:pPr>
            <a:r>
              <a:rPr lang="en" sz="1600" i="0">
                <a:latin typeface="Oswald"/>
                <a:ea typeface="Oswald"/>
                <a:cs typeface="Oswald"/>
                <a:sym typeface="Oswald"/>
              </a:rPr>
              <a:t>“It can be exhausting to have negativity constantly shoved down your throat every day,” she told </a:t>
            </a:r>
            <a:r>
              <a:rPr lang="en" sz="1600" i="0" u="sng">
                <a:solidFill>
                  <a:schemeClr val="hlink"/>
                </a:solidFill>
                <a:latin typeface="Oswald"/>
                <a:ea typeface="Oswald"/>
                <a:cs typeface="Oswald"/>
                <a:sym typeface="Oswald"/>
                <a:hlinkClick r:id="rId3"/>
              </a:rPr>
              <a:t>LADbible</a:t>
            </a:r>
            <a:r>
              <a:rPr lang="en" sz="1600" i="0">
                <a:latin typeface="Oswald"/>
                <a:ea typeface="Oswald"/>
                <a:cs typeface="Oswald"/>
                <a:sym typeface="Oswald"/>
              </a:rPr>
              <a:t>. "Why would someone get mad about what I do for a living?” she told LADbible. “The only reason why someone would get mad at what I do for a living is 'cause their butt hurts 'cause they sit in an office all day,” she said.</a:t>
            </a:r>
            <a:endParaRPr sz="1700">
              <a:latin typeface="Oswald"/>
              <a:ea typeface="Oswald"/>
              <a:cs typeface="Oswald"/>
              <a:sym typeface="Oswald"/>
            </a:endParaRPr>
          </a:p>
          <a:p>
            <a:pPr marL="177800" lvl="0" indent="-177800" algn="l" rtl="0">
              <a:lnSpc>
                <a:spcPct val="90000"/>
              </a:lnSpc>
              <a:spcBef>
                <a:spcPts val="800"/>
              </a:spcBef>
              <a:spcAft>
                <a:spcPts val="0"/>
              </a:spcAft>
              <a:buClr>
                <a:schemeClr val="dk1"/>
              </a:buClr>
              <a:buSzPts val="1600"/>
              <a:buFont typeface="Oswald"/>
              <a:buChar char="●"/>
            </a:pPr>
            <a:r>
              <a:rPr lang="en" sz="1600">
                <a:latin typeface="Oswald"/>
                <a:ea typeface="Oswald"/>
                <a:cs typeface="Oswald"/>
                <a:sym typeface="Oswald"/>
              </a:rPr>
              <a:t>Body shaming or plain bullying is something very prominent on social media nowadays since everyone always has something to say and they don’t believe what they’re saying is going to impact the way the person feels, such as a famous influencer who deals with it everyday. Everyone's idea of “healthy” is different.</a:t>
            </a:r>
            <a:endParaRPr sz="1700">
              <a:latin typeface="Oswald"/>
              <a:ea typeface="Oswald"/>
              <a:cs typeface="Oswald"/>
              <a:sym typeface="Oswald"/>
            </a:endParaRPr>
          </a:p>
          <a:p>
            <a:pPr marL="0" lvl="0" indent="0" algn="l" rtl="0">
              <a:lnSpc>
                <a:spcPct val="90000"/>
              </a:lnSpc>
              <a:spcBef>
                <a:spcPts val="800"/>
              </a:spcBef>
              <a:spcAft>
                <a:spcPts val="0"/>
              </a:spcAft>
              <a:buClr>
                <a:schemeClr val="dk1"/>
              </a:buClr>
              <a:buSzPts val="1700"/>
              <a:buNone/>
            </a:pPr>
            <a:endParaRPr sz="1600" u="sng">
              <a:solidFill>
                <a:schemeClr val="hlink"/>
              </a:solidFill>
              <a:latin typeface="Oswald"/>
              <a:ea typeface="Oswald"/>
              <a:cs typeface="Oswald"/>
              <a:sym typeface="Oswald"/>
              <a:hlinkClick r:id="rId4"/>
            </a:endParaRPr>
          </a:p>
          <a:p>
            <a:pPr marL="0" lvl="0" indent="0" algn="l" rtl="0">
              <a:lnSpc>
                <a:spcPct val="90000"/>
              </a:lnSpc>
              <a:spcBef>
                <a:spcPts val="800"/>
              </a:spcBef>
              <a:spcAft>
                <a:spcPts val="1600"/>
              </a:spcAft>
              <a:buClr>
                <a:schemeClr val="dk1"/>
              </a:buClr>
              <a:buSzPts val="1700"/>
              <a:buNone/>
            </a:pPr>
            <a:r>
              <a:rPr lang="en" sz="1600" u="sng">
                <a:solidFill>
                  <a:schemeClr val="hlink"/>
                </a:solidFill>
                <a:latin typeface="Oswald"/>
                <a:ea typeface="Oswald"/>
                <a:cs typeface="Oswald"/>
                <a:sym typeface="Oswald"/>
                <a:hlinkClick r:id="rId4"/>
              </a:rPr>
              <a:t>https://www.foxnews.com/lifestyle/instagram-model-jem-wolfie-body-shaming-exhausting</a:t>
            </a:r>
            <a:endParaRPr sz="1600">
              <a:latin typeface="Oswald"/>
              <a:ea typeface="Oswald"/>
              <a:cs typeface="Oswald"/>
              <a:sym typeface="Oswa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1"/>
        <p:cNvGrpSpPr/>
        <p:nvPr/>
      </p:nvGrpSpPr>
      <p:grpSpPr>
        <a:xfrm>
          <a:off x="0" y="0"/>
          <a:ext cx="0" cy="0"/>
          <a:chOff x="0" y="0"/>
          <a:chExt cx="0" cy="0"/>
        </a:xfrm>
      </p:grpSpPr>
      <p:sp>
        <p:nvSpPr>
          <p:cNvPr id="272" name="Google Shape;272;p39"/>
          <p:cNvSpPr/>
          <p:nvPr/>
        </p:nvSpPr>
        <p:spPr>
          <a:xfrm>
            <a:off x="0" y="0"/>
            <a:ext cx="9144000" cy="51432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73" name="Google Shape;273;p39"/>
          <p:cNvSpPr txBox="1">
            <a:spLocks noGrp="1"/>
          </p:cNvSpPr>
          <p:nvPr>
            <p:ph type="title"/>
          </p:nvPr>
        </p:nvSpPr>
        <p:spPr>
          <a:xfrm>
            <a:off x="442170" y="642135"/>
            <a:ext cx="3420300" cy="8460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chemeClr val="dk1"/>
              </a:buClr>
              <a:buSzPts val="2800"/>
              <a:buFont typeface="Calibri"/>
              <a:buNone/>
            </a:pPr>
            <a:r>
              <a:rPr lang="en" sz="2800"/>
              <a:t>Weight Loss Promoting</a:t>
            </a:r>
            <a:endParaRPr/>
          </a:p>
        </p:txBody>
      </p:sp>
      <p:grpSp>
        <p:nvGrpSpPr>
          <p:cNvPr id="274" name="Google Shape;274;p39"/>
          <p:cNvGrpSpPr/>
          <p:nvPr/>
        </p:nvGrpSpPr>
        <p:grpSpPr>
          <a:xfrm>
            <a:off x="0" y="812613"/>
            <a:ext cx="266431" cy="505125"/>
            <a:chOff x="0" y="823811"/>
            <a:chExt cx="355241" cy="673500"/>
          </a:xfrm>
        </p:grpSpPr>
        <p:sp>
          <p:nvSpPr>
            <p:cNvPr id="275" name="Google Shape;275;p39"/>
            <p:cNvSpPr/>
            <p:nvPr/>
          </p:nvSpPr>
          <p:spPr>
            <a:xfrm>
              <a:off x="0" y="823811"/>
              <a:ext cx="87300" cy="6735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76" name="Google Shape;276;p39"/>
            <p:cNvSpPr/>
            <p:nvPr/>
          </p:nvSpPr>
          <p:spPr>
            <a:xfrm>
              <a:off x="159341" y="823811"/>
              <a:ext cx="195900" cy="6735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277" name="Google Shape;277;p39"/>
          <p:cNvSpPr/>
          <p:nvPr/>
        </p:nvSpPr>
        <p:spPr>
          <a:xfrm flipH="1">
            <a:off x="498574" y="1567927"/>
            <a:ext cx="3223500" cy="204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78" name="Google Shape;278;p39"/>
          <p:cNvSpPr txBox="1">
            <a:spLocks noGrp="1"/>
          </p:cNvSpPr>
          <p:nvPr>
            <p:ph type="body" idx="1"/>
          </p:nvPr>
        </p:nvSpPr>
        <p:spPr>
          <a:xfrm>
            <a:off x="443039" y="1747879"/>
            <a:ext cx="3419700" cy="2984700"/>
          </a:xfrm>
          <a:prstGeom prst="rect">
            <a:avLst/>
          </a:prstGeom>
          <a:noFill/>
          <a:ln>
            <a:noFill/>
          </a:ln>
        </p:spPr>
        <p:txBody>
          <a:bodyPr spcFirstLastPara="1" wrap="square" lIns="68575" tIns="34275" rIns="68575" bIns="34275" anchor="ctr" anchorCtr="0">
            <a:noAutofit/>
          </a:bodyPr>
          <a:lstStyle/>
          <a:p>
            <a:pPr marL="177800" lvl="0" indent="-177800" algn="l" rtl="0">
              <a:lnSpc>
                <a:spcPct val="90000"/>
              </a:lnSpc>
              <a:spcBef>
                <a:spcPts val="0"/>
              </a:spcBef>
              <a:spcAft>
                <a:spcPts val="0"/>
              </a:spcAft>
              <a:buClr>
                <a:schemeClr val="dk1"/>
              </a:buClr>
              <a:buSzPts val="1200"/>
              <a:buChar char="●"/>
            </a:pPr>
            <a:r>
              <a:rPr lang="en" sz="1200" i="0">
                <a:latin typeface="Oswald"/>
                <a:ea typeface="Oswald"/>
                <a:cs typeface="Oswald"/>
                <a:sym typeface="Oswald"/>
              </a:rPr>
              <a:t>A fitness influencer named Michelle Lewin with 13 million followers </a:t>
            </a:r>
            <a:r>
              <a:rPr lang="en" sz="1200">
                <a:latin typeface="Oswald"/>
                <a:ea typeface="Oswald"/>
                <a:cs typeface="Oswald"/>
                <a:sym typeface="Oswald"/>
              </a:rPr>
              <a:t>was slated </a:t>
            </a:r>
            <a:r>
              <a:rPr lang="en" sz="1200" i="0">
                <a:latin typeface="Oswald"/>
                <a:ea typeface="Oswald"/>
                <a:cs typeface="Oswald"/>
                <a:sym typeface="Oswald"/>
              </a:rPr>
              <a:t>for promoting “extremely dangerous” weight loss pills that claim to “allow you to cheat on your diet.” She is a fitness model as well as a bodybuilder.</a:t>
            </a:r>
            <a:endParaRPr>
              <a:latin typeface="Oswald"/>
              <a:ea typeface="Oswald"/>
              <a:cs typeface="Oswald"/>
              <a:sym typeface="Oswald"/>
            </a:endParaRPr>
          </a:p>
          <a:p>
            <a:pPr marL="177800" lvl="0" indent="-177800" algn="l" rtl="0">
              <a:lnSpc>
                <a:spcPct val="90000"/>
              </a:lnSpc>
              <a:spcBef>
                <a:spcPts val="800"/>
              </a:spcBef>
              <a:spcAft>
                <a:spcPts val="0"/>
              </a:spcAft>
              <a:buClr>
                <a:schemeClr val="dk1"/>
              </a:buClr>
              <a:buSzPts val="1200"/>
              <a:buChar char="●"/>
            </a:pPr>
            <a:r>
              <a:rPr lang="en" sz="1200">
                <a:latin typeface="Oswald"/>
                <a:ea typeface="Oswald"/>
                <a:cs typeface="Oswald"/>
                <a:sym typeface="Oswald"/>
              </a:rPr>
              <a:t>She posted a picture on her Instagram story of her holding Base Carb Crush pills “To indulge like crazy… And don't give a f*** [sic].” The post linked to an Amazon page selling the “cheat meal solution” pills, which are marketed as “carb blockers” and “appetite suppressants” that “allow you to cheat on your diet.” The full ingredients of the product is not listed.</a:t>
            </a:r>
            <a:endParaRPr>
              <a:latin typeface="Oswald"/>
              <a:ea typeface="Oswald"/>
              <a:cs typeface="Oswald"/>
              <a:sym typeface="Oswald"/>
            </a:endParaRPr>
          </a:p>
          <a:p>
            <a:pPr marL="177800" lvl="0" indent="-177800" algn="l" rtl="0">
              <a:lnSpc>
                <a:spcPct val="90000"/>
              </a:lnSpc>
              <a:spcBef>
                <a:spcPts val="800"/>
              </a:spcBef>
              <a:spcAft>
                <a:spcPts val="0"/>
              </a:spcAft>
              <a:buClr>
                <a:schemeClr val="dk1"/>
              </a:buClr>
              <a:buSzPts val="1200"/>
              <a:buFont typeface="Oswald"/>
              <a:buChar char="●"/>
            </a:pPr>
            <a:r>
              <a:rPr lang="en" sz="1200">
                <a:latin typeface="Oswald"/>
                <a:ea typeface="Oswald"/>
                <a:cs typeface="Oswald"/>
                <a:sym typeface="Oswald"/>
              </a:rPr>
              <a:t>She has been extensively disparaged for promoting a harmful approach to food as well as carbs.</a:t>
            </a:r>
            <a:endParaRPr>
              <a:latin typeface="Oswald"/>
              <a:ea typeface="Oswald"/>
              <a:cs typeface="Oswald"/>
              <a:sym typeface="Oswald"/>
            </a:endParaRPr>
          </a:p>
          <a:p>
            <a:pPr marL="0" lvl="0" indent="0" algn="l" rtl="0">
              <a:lnSpc>
                <a:spcPct val="90000"/>
              </a:lnSpc>
              <a:spcBef>
                <a:spcPts val="800"/>
              </a:spcBef>
              <a:spcAft>
                <a:spcPts val="1600"/>
              </a:spcAft>
              <a:buClr>
                <a:schemeClr val="dk1"/>
              </a:buClr>
              <a:buSzPts val="1200"/>
              <a:buNone/>
            </a:pPr>
            <a:endParaRPr sz="1200">
              <a:latin typeface="Oswald"/>
              <a:ea typeface="Oswald"/>
              <a:cs typeface="Oswald"/>
              <a:sym typeface="Oswald"/>
            </a:endParaRPr>
          </a:p>
        </p:txBody>
      </p:sp>
      <p:sp>
        <p:nvSpPr>
          <p:cNvPr id="279" name="Google Shape;279;p39"/>
          <p:cNvSpPr/>
          <p:nvPr/>
        </p:nvSpPr>
        <p:spPr>
          <a:xfrm flipH="1">
            <a:off x="8023200" y="0"/>
            <a:ext cx="1120800" cy="51435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80" name="Google Shape;280;p39"/>
          <p:cNvSpPr/>
          <p:nvPr/>
        </p:nvSpPr>
        <p:spPr>
          <a:xfrm>
            <a:off x="4264358" y="385390"/>
            <a:ext cx="4506900" cy="4376100"/>
          </a:xfrm>
          <a:prstGeom prst="rect">
            <a:avLst/>
          </a:prstGeom>
          <a:solidFill>
            <a:schemeClr val="lt1"/>
          </a:solidFill>
          <a:ln>
            <a:noFill/>
          </a:ln>
          <a:effectLst>
            <a:outerShdw blurRad="139700" dist="127000" dir="5400000" algn="t" rotWithShape="0">
              <a:srgbClr val="000000">
                <a:alpha val="14509"/>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81" name="Google Shape;281;p39" descr="A picture containing person, bottle, sitting, table&#10;&#10;Description automatically generated"/>
          <p:cNvPicPr preferRelativeResize="0"/>
          <p:nvPr/>
        </p:nvPicPr>
        <p:blipFill rotWithShape="1">
          <a:blip r:embed="rId3">
            <a:alphaModFix/>
          </a:blip>
          <a:srcRect l="3809"/>
          <a:stretch/>
        </p:blipFill>
        <p:spPr>
          <a:xfrm>
            <a:off x="4483341" y="599514"/>
            <a:ext cx="4069058" cy="3944473"/>
          </a:xfrm>
          <a:prstGeom prst="rect">
            <a:avLst/>
          </a:prstGeom>
          <a:noFill/>
          <a:ln>
            <a:noFill/>
          </a:ln>
        </p:spPr>
      </p:pic>
      <p:sp>
        <p:nvSpPr>
          <p:cNvPr id="282" name="Google Shape;282;p39"/>
          <p:cNvSpPr txBox="1">
            <a:spLocks noGrp="1"/>
          </p:cNvSpPr>
          <p:nvPr>
            <p:ph type="ftr" idx="11"/>
          </p:nvPr>
        </p:nvSpPr>
        <p:spPr>
          <a:xfrm>
            <a:off x="4706875" y="4476000"/>
            <a:ext cx="3491100" cy="6672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SzPts val="1100"/>
              <a:buNone/>
            </a:pPr>
            <a:r>
              <a:rPr lang="en" sz="1000"/>
              <a:t>https://www.independent.co.uk/life-style/health-and-families/michelle-lewin-weight-loss-diet-pills-instagram-promotion-fitness-influencer-florida-a8405936.html</a:t>
            </a:r>
            <a:endParaRPr sz="1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6"/>
        <p:cNvGrpSpPr/>
        <p:nvPr/>
      </p:nvGrpSpPr>
      <p:grpSpPr>
        <a:xfrm>
          <a:off x="0" y="0"/>
          <a:ext cx="0" cy="0"/>
          <a:chOff x="0" y="0"/>
          <a:chExt cx="0" cy="0"/>
        </a:xfrm>
      </p:grpSpPr>
      <p:sp>
        <p:nvSpPr>
          <p:cNvPr id="287" name="Google Shape;287;p40"/>
          <p:cNvSpPr txBox="1">
            <a:spLocks noGrp="1"/>
          </p:cNvSpPr>
          <p:nvPr>
            <p:ph type="body" idx="1"/>
          </p:nvPr>
        </p:nvSpPr>
        <p:spPr>
          <a:xfrm>
            <a:off x="340961" y="632963"/>
            <a:ext cx="2752800" cy="4249500"/>
          </a:xfrm>
          <a:prstGeom prst="rect">
            <a:avLst/>
          </a:prstGeom>
          <a:noFill/>
          <a:ln>
            <a:noFill/>
          </a:ln>
        </p:spPr>
        <p:txBody>
          <a:bodyPr spcFirstLastPara="1" wrap="square" lIns="68575" tIns="34275" rIns="68575" bIns="34275" anchor="t" anchorCtr="0">
            <a:noAutofit/>
          </a:bodyPr>
          <a:lstStyle/>
          <a:p>
            <a:pPr marL="177800" lvl="0" indent="-177800" algn="l" rtl="0">
              <a:lnSpc>
                <a:spcPct val="80000"/>
              </a:lnSpc>
              <a:spcBef>
                <a:spcPts val="0"/>
              </a:spcBef>
              <a:spcAft>
                <a:spcPts val="0"/>
              </a:spcAft>
              <a:buClr>
                <a:schemeClr val="dk1"/>
              </a:buClr>
              <a:buSzPts val="1200"/>
              <a:buFont typeface="Oswald"/>
              <a:buChar char="●"/>
            </a:pPr>
            <a:r>
              <a:rPr lang="en" sz="1200">
                <a:latin typeface="Oswald"/>
                <a:ea typeface="Oswald"/>
                <a:cs typeface="Oswald"/>
                <a:sym typeface="Oswald"/>
              </a:rPr>
              <a:t>Other products such as weight loss shakes and hunger suppressants such as lollipops have been promoted by famous influencers such as, guess who, the Kardashians. </a:t>
            </a:r>
            <a:endParaRPr>
              <a:latin typeface="Oswald"/>
              <a:ea typeface="Oswald"/>
              <a:cs typeface="Oswald"/>
              <a:sym typeface="Oswald"/>
            </a:endParaRPr>
          </a:p>
          <a:p>
            <a:pPr marL="177800" lvl="0" indent="-177800" algn="l" rtl="0">
              <a:lnSpc>
                <a:spcPct val="80000"/>
              </a:lnSpc>
              <a:spcBef>
                <a:spcPts val="800"/>
              </a:spcBef>
              <a:spcAft>
                <a:spcPts val="0"/>
              </a:spcAft>
              <a:buClr>
                <a:schemeClr val="dk1"/>
              </a:buClr>
              <a:buSzPts val="1200"/>
              <a:buFont typeface="Oswald"/>
              <a:buChar char="●"/>
            </a:pPr>
            <a:r>
              <a:rPr lang="en" sz="1200">
                <a:latin typeface="Oswald"/>
                <a:ea typeface="Oswald"/>
                <a:cs typeface="Oswald"/>
                <a:sym typeface="Oswald"/>
              </a:rPr>
              <a:t>The original post by Khloe on Instagram was taken down after the backlash it received. Khloe posed in active wear while holding up the brand’s powder in one hand and a shake in the other in the controversial snap. She captioned it: “Okay… LISTEN UP. I’ve posted with @flattummyco’s shakes many times in the past and YES, I also use a personal trainer and a nutritionist.” She claimed that the shakes do in fact work.</a:t>
            </a:r>
            <a:endParaRPr>
              <a:latin typeface="Oswald"/>
              <a:ea typeface="Oswald"/>
              <a:cs typeface="Oswald"/>
              <a:sym typeface="Oswald"/>
            </a:endParaRPr>
          </a:p>
          <a:p>
            <a:pPr marL="177800" lvl="0" indent="-177800" algn="l" rtl="0">
              <a:lnSpc>
                <a:spcPct val="80000"/>
              </a:lnSpc>
              <a:spcBef>
                <a:spcPts val="800"/>
              </a:spcBef>
              <a:spcAft>
                <a:spcPts val="0"/>
              </a:spcAft>
              <a:buClr>
                <a:schemeClr val="dk1"/>
              </a:buClr>
              <a:buSzPts val="1200"/>
              <a:buFont typeface="Oswald"/>
              <a:buChar char="●"/>
            </a:pPr>
            <a:r>
              <a:rPr lang="en" sz="1200">
                <a:latin typeface="Oswald"/>
                <a:ea typeface="Oswald"/>
                <a:cs typeface="Oswald"/>
                <a:sym typeface="Oswald"/>
              </a:rPr>
              <a:t>It’s not the first time Khloe – along with other members of the Kardashian family – has faced backlash for advertising a range of weight loss products on social media, including detox teas, appetite-suppressing lollipops and waist trainers.</a:t>
            </a:r>
            <a:endParaRPr>
              <a:latin typeface="Oswald"/>
              <a:ea typeface="Oswald"/>
              <a:cs typeface="Oswald"/>
              <a:sym typeface="Oswald"/>
            </a:endParaRPr>
          </a:p>
          <a:p>
            <a:pPr marL="177800" lvl="0" indent="-177800" algn="l" rtl="0">
              <a:lnSpc>
                <a:spcPct val="80000"/>
              </a:lnSpc>
              <a:spcBef>
                <a:spcPts val="800"/>
              </a:spcBef>
              <a:spcAft>
                <a:spcPts val="0"/>
              </a:spcAft>
              <a:buClr>
                <a:schemeClr val="dk1"/>
              </a:buClr>
              <a:buSzPts val="1200"/>
              <a:buFont typeface="Oswald"/>
              <a:buChar char="●"/>
            </a:pPr>
            <a:r>
              <a:rPr lang="en" sz="1200">
                <a:latin typeface="Oswald"/>
                <a:ea typeface="Oswald"/>
                <a:cs typeface="Oswald"/>
                <a:sym typeface="Oswald"/>
              </a:rPr>
              <a:t>In this screenshot, celeb Jameela Jamil blasted Khloe.</a:t>
            </a:r>
            <a:endParaRPr>
              <a:latin typeface="Oswald"/>
              <a:ea typeface="Oswald"/>
              <a:cs typeface="Oswald"/>
              <a:sym typeface="Oswald"/>
            </a:endParaRPr>
          </a:p>
          <a:p>
            <a:pPr marL="0" lvl="0" indent="0" algn="l" rtl="0">
              <a:lnSpc>
                <a:spcPct val="80000"/>
              </a:lnSpc>
              <a:spcBef>
                <a:spcPts val="800"/>
              </a:spcBef>
              <a:spcAft>
                <a:spcPts val="1600"/>
              </a:spcAft>
              <a:buClr>
                <a:schemeClr val="dk1"/>
              </a:buClr>
              <a:buSzPts val="800"/>
              <a:buNone/>
            </a:pPr>
            <a:endParaRPr sz="800">
              <a:latin typeface="Oswald"/>
              <a:ea typeface="Oswald"/>
              <a:cs typeface="Oswald"/>
              <a:sym typeface="Oswald"/>
            </a:endParaRPr>
          </a:p>
        </p:txBody>
      </p:sp>
      <p:sp>
        <p:nvSpPr>
          <p:cNvPr id="288" name="Google Shape;288;p40"/>
          <p:cNvSpPr/>
          <p:nvPr/>
        </p:nvSpPr>
        <p:spPr>
          <a:xfrm>
            <a:off x="3479292" y="0"/>
            <a:ext cx="5664600" cy="51435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89" name="Google Shape;289;p40"/>
          <p:cNvSpPr/>
          <p:nvPr/>
        </p:nvSpPr>
        <p:spPr>
          <a:xfrm>
            <a:off x="3842766" y="418338"/>
            <a:ext cx="4938000" cy="4304400"/>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74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90" name="Google Shape;290;p40" descr="Graphical user interface, text, application&#10;&#10;Description automatically generated"/>
          <p:cNvPicPr preferRelativeResize="0"/>
          <p:nvPr/>
        </p:nvPicPr>
        <p:blipFill rotWithShape="1">
          <a:blip r:embed="rId3">
            <a:alphaModFix/>
          </a:blip>
          <a:srcRect/>
          <a:stretch/>
        </p:blipFill>
        <p:spPr>
          <a:xfrm>
            <a:off x="3866740" y="886265"/>
            <a:ext cx="4778478" cy="3291840"/>
          </a:xfrm>
          <a:prstGeom prst="rect">
            <a:avLst/>
          </a:prstGeom>
          <a:noFill/>
          <a:ln>
            <a:noFill/>
          </a:ln>
        </p:spPr>
      </p:pic>
      <p:sp>
        <p:nvSpPr>
          <p:cNvPr id="291" name="Google Shape;291;p40"/>
          <p:cNvSpPr txBox="1">
            <a:spLocks noGrp="1"/>
          </p:cNvSpPr>
          <p:nvPr>
            <p:ph type="ftr" idx="11"/>
          </p:nvPr>
        </p:nvSpPr>
        <p:spPr>
          <a:xfrm>
            <a:off x="4572349" y="4288050"/>
            <a:ext cx="3478500" cy="4347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SzPts val="1100"/>
              <a:buNone/>
            </a:pPr>
            <a:r>
              <a:rPr lang="en"/>
              <a:t>https://metro.co.uk/2020/01/10/khloe-kardashian-slammed-celebs-promoting-weight-loss-shake-disgraceful-ad-12037713/</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5"/>
        <p:cNvGrpSpPr/>
        <p:nvPr/>
      </p:nvGrpSpPr>
      <p:grpSpPr>
        <a:xfrm>
          <a:off x="0" y="0"/>
          <a:ext cx="0" cy="0"/>
          <a:chOff x="0" y="0"/>
          <a:chExt cx="0" cy="0"/>
        </a:xfrm>
      </p:grpSpPr>
      <p:sp>
        <p:nvSpPr>
          <p:cNvPr id="296" name="Google Shape;296;p41"/>
          <p:cNvSpPr txBox="1">
            <a:spLocks noGrp="1"/>
          </p:cNvSpPr>
          <p:nvPr>
            <p:ph type="ctrTitle"/>
          </p:nvPr>
        </p:nvSpPr>
        <p:spPr>
          <a:xfrm>
            <a:off x="1143000" y="1684357"/>
            <a:ext cx="6858000" cy="11736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dk1"/>
              </a:buClr>
              <a:buSzPts val="3600"/>
              <a:buFont typeface="Calibri"/>
              <a:buNone/>
            </a:pPr>
            <a:r>
              <a:rPr lang="en" sz="3600" u="sng"/>
              <a:t>Twitter</a:t>
            </a:r>
            <a:r>
              <a:rPr lang="en" sz="3600"/>
              <a:t> and its Effects on Women Today</a:t>
            </a:r>
            <a:endParaRPr/>
          </a:p>
        </p:txBody>
      </p:sp>
      <p:sp>
        <p:nvSpPr>
          <p:cNvPr id="297" name="Google Shape;297;p41"/>
          <p:cNvSpPr/>
          <p:nvPr/>
        </p:nvSpPr>
        <p:spPr>
          <a:xfrm>
            <a:off x="0" y="1"/>
            <a:ext cx="4440464" cy="1598213"/>
          </a:xfrm>
          <a:custGeom>
            <a:avLst/>
            <a:gdLst/>
            <a:ahLst/>
            <a:cxnLst/>
            <a:rect l="l" t="t" r="r" b="b"/>
            <a:pathLst>
              <a:path w="5920619" h="2130951" extrusionOk="0">
                <a:moveTo>
                  <a:pt x="0" y="0"/>
                </a:moveTo>
                <a:lnTo>
                  <a:pt x="3191370" y="0"/>
                </a:lnTo>
                <a:lnTo>
                  <a:pt x="3346315" y="0"/>
                </a:lnTo>
                <a:lnTo>
                  <a:pt x="5920619" y="0"/>
                </a:lnTo>
                <a:lnTo>
                  <a:pt x="4936971" y="2130951"/>
                </a:lnTo>
                <a:lnTo>
                  <a:pt x="0" y="2130951"/>
                </a:lnTo>
                <a:close/>
              </a:path>
            </a:pathLst>
          </a:custGeom>
          <a:solidFill>
            <a:srgbClr val="595959"/>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98" name="Google Shape;298;p41"/>
          <p:cNvSpPr/>
          <p:nvPr/>
        </p:nvSpPr>
        <p:spPr>
          <a:xfrm>
            <a:off x="3823379" y="0"/>
            <a:ext cx="5320620" cy="1598214"/>
          </a:xfrm>
          <a:custGeom>
            <a:avLst/>
            <a:gdLst/>
            <a:ahLst/>
            <a:cxnLst/>
            <a:rect l="l" t="t" r="r" b="b"/>
            <a:pathLst>
              <a:path w="7094160" h="2130952" extrusionOk="0">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rgbClr val="7F7F7F">
              <a:alpha val="4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99" name="Google Shape;299;p41"/>
          <p:cNvSpPr/>
          <p:nvPr/>
        </p:nvSpPr>
        <p:spPr>
          <a:xfrm flipH="1">
            <a:off x="4612291" y="3512190"/>
            <a:ext cx="3392097" cy="1631310"/>
          </a:xfrm>
          <a:custGeom>
            <a:avLst/>
            <a:gdLst/>
            <a:ahLst/>
            <a:cxnLst/>
            <a:rect l="l" t="t" r="r" b="b"/>
            <a:pathLst>
              <a:path w="4522796" h="2175080" extrusionOk="0">
                <a:moveTo>
                  <a:pt x="3515449" y="0"/>
                </a:moveTo>
                <a:lnTo>
                  <a:pt x="0" y="0"/>
                </a:lnTo>
                <a:lnTo>
                  <a:pt x="0" y="2175080"/>
                </a:lnTo>
                <a:lnTo>
                  <a:pt x="4522796" y="2175080"/>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Calibri"/>
              <a:ea typeface="Calibri"/>
              <a:cs typeface="Calibri"/>
              <a:sym typeface="Calibri"/>
            </a:endParaRPr>
          </a:p>
        </p:txBody>
      </p:sp>
      <p:sp>
        <p:nvSpPr>
          <p:cNvPr id="300" name="Google Shape;300;p41"/>
          <p:cNvSpPr/>
          <p:nvPr/>
        </p:nvSpPr>
        <p:spPr>
          <a:xfrm>
            <a:off x="4700108" y="3512190"/>
            <a:ext cx="4443892" cy="1631310"/>
          </a:xfrm>
          <a:custGeom>
            <a:avLst/>
            <a:gdLst/>
            <a:ahLst/>
            <a:cxnLst/>
            <a:rect l="l" t="t" r="r" b="b"/>
            <a:pathLst>
              <a:path w="5925190" h="2175080" extrusionOk="0">
                <a:moveTo>
                  <a:pt x="1007347" y="0"/>
                </a:moveTo>
                <a:lnTo>
                  <a:pt x="5925190" y="0"/>
                </a:lnTo>
                <a:lnTo>
                  <a:pt x="5925190" y="2175080"/>
                </a:lnTo>
                <a:lnTo>
                  <a:pt x="0" y="2175080"/>
                </a:ln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01" name="Google Shape;301;p41"/>
          <p:cNvSpPr/>
          <p:nvPr/>
        </p:nvSpPr>
        <p:spPr>
          <a:xfrm>
            <a:off x="0" y="3512190"/>
            <a:ext cx="5335901" cy="1631310"/>
          </a:xfrm>
          <a:custGeom>
            <a:avLst/>
            <a:gdLst/>
            <a:ahLst/>
            <a:cxnLst/>
            <a:rect l="l" t="t" r="r" b="b"/>
            <a:pathLst>
              <a:path w="7114535" h="2175080" extrusionOk="0">
                <a:moveTo>
                  <a:pt x="0" y="0"/>
                </a:moveTo>
                <a:lnTo>
                  <a:pt x="1189345" y="0"/>
                </a:lnTo>
                <a:lnTo>
                  <a:pt x="7114535" y="0"/>
                </a:lnTo>
                <a:lnTo>
                  <a:pt x="6107188" y="2175080"/>
                </a:lnTo>
                <a:lnTo>
                  <a:pt x="1189345" y="2175080"/>
                </a:lnTo>
                <a:lnTo>
                  <a:pt x="0" y="2175080"/>
                </a:lnTo>
                <a:close/>
              </a:path>
            </a:pathLst>
          </a:custGeom>
          <a:solidFill>
            <a:srgbClr val="7F7F7F">
              <a:alpha val="4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02" name="Google Shape;302;p41"/>
          <p:cNvSpPr txBox="1"/>
          <p:nvPr/>
        </p:nvSpPr>
        <p:spPr>
          <a:xfrm>
            <a:off x="7563525" y="3256325"/>
            <a:ext cx="1421100" cy="30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Lora"/>
                <a:ea typeface="Lora"/>
                <a:cs typeface="Lora"/>
                <a:sym typeface="Lora"/>
              </a:rPr>
              <a:t>By: Emonjanae Mccalister</a:t>
            </a:r>
            <a:endParaRPr sz="800" b="0" i="0" u="none" strike="noStrike" cap="none">
              <a:solidFill>
                <a:srgbClr val="000000"/>
              </a:solidFill>
              <a:latin typeface="Lora"/>
              <a:ea typeface="Lora"/>
              <a:cs typeface="Lora"/>
              <a:sym typeface="Lor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2"/>
          <p:cNvSpPr txBox="1">
            <a:spLocks noGrp="1"/>
          </p:cNvSpPr>
          <p:nvPr>
            <p:ph type="body" idx="1"/>
          </p:nvPr>
        </p:nvSpPr>
        <p:spPr>
          <a:xfrm>
            <a:off x="690000" y="1266500"/>
            <a:ext cx="7665300" cy="372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400"/>
              <a:buNone/>
            </a:pPr>
            <a:r>
              <a:rPr lang="en" sz="1300">
                <a:latin typeface="Oswald"/>
                <a:ea typeface="Oswald"/>
                <a:cs typeface="Oswald"/>
                <a:sym typeface="Oswald"/>
              </a:rPr>
              <a:t>Most women tend to use Twitter and other forms of social media as means of an outlet to voice their opinions on the many different things that women tend to go through such as rape, slut shaming, domestic violence, and many other violence against women. Most women also use Twitter to speak on sexual assaults that happened to them whether it be recent or from the past, and in doing so they have let the public assume what they want about their situations and in turn using it against them, such as saying they “asked for it,” or they “could’ve done more” to prevent it from happening or even “maybe if you weren’t wearing… it wouldn’t have happened,” and many other ignorant comments. When speaking on their sexual assaults they’re using Twitter solely to put the information out their and to keep people informed on what actually happens but instead they’re faced with rude and ignorant people who think they know their situation, or that it’s “not real” instead of just reading or even just scrolling past if it’s not something you care about or care to put interest in.</a:t>
            </a:r>
            <a:endParaRPr sz="1300">
              <a:latin typeface="Oswald"/>
              <a:ea typeface="Oswald"/>
              <a:cs typeface="Oswald"/>
              <a:sym typeface="Oswald"/>
            </a:endParaRPr>
          </a:p>
          <a:p>
            <a:pPr marL="0" lvl="0" indent="0" algn="l" rtl="0">
              <a:lnSpc>
                <a:spcPct val="115000"/>
              </a:lnSpc>
              <a:spcBef>
                <a:spcPts val="1600"/>
              </a:spcBef>
              <a:spcAft>
                <a:spcPts val="0"/>
              </a:spcAft>
              <a:buSzPts val="1400"/>
              <a:buNone/>
            </a:pPr>
            <a:endParaRPr sz="1300">
              <a:latin typeface="Oswald"/>
              <a:ea typeface="Oswald"/>
              <a:cs typeface="Oswald"/>
              <a:sym typeface="Oswald"/>
            </a:endParaRPr>
          </a:p>
          <a:p>
            <a:pPr marL="0" lvl="0" indent="0" algn="l" rtl="0">
              <a:lnSpc>
                <a:spcPct val="115000"/>
              </a:lnSpc>
              <a:spcBef>
                <a:spcPts val="1600"/>
              </a:spcBef>
              <a:spcAft>
                <a:spcPts val="0"/>
              </a:spcAft>
              <a:buSzPts val="1400"/>
              <a:buNone/>
            </a:pPr>
            <a:endParaRPr sz="1300">
              <a:latin typeface="Oswald"/>
              <a:ea typeface="Oswald"/>
              <a:cs typeface="Oswald"/>
              <a:sym typeface="Oswald"/>
            </a:endParaRPr>
          </a:p>
          <a:p>
            <a:pPr marL="0" lvl="0" indent="0" algn="l" rtl="0">
              <a:lnSpc>
                <a:spcPct val="115000"/>
              </a:lnSpc>
              <a:spcBef>
                <a:spcPts val="1600"/>
              </a:spcBef>
              <a:spcAft>
                <a:spcPts val="0"/>
              </a:spcAft>
              <a:buClr>
                <a:schemeClr val="dk1"/>
              </a:buClr>
              <a:buSzPts val="1100"/>
              <a:buFont typeface="Arial"/>
              <a:buNone/>
            </a:pPr>
            <a:endParaRPr sz="700">
              <a:latin typeface="Oswald"/>
              <a:ea typeface="Oswald"/>
              <a:cs typeface="Oswald"/>
              <a:sym typeface="Oswald"/>
            </a:endParaRPr>
          </a:p>
          <a:p>
            <a:pPr marL="0" lvl="0" indent="0" algn="l" rtl="0">
              <a:lnSpc>
                <a:spcPct val="115000"/>
              </a:lnSpc>
              <a:spcBef>
                <a:spcPts val="1600"/>
              </a:spcBef>
              <a:spcAft>
                <a:spcPts val="1600"/>
              </a:spcAft>
              <a:buSzPts val="1400"/>
              <a:buNone/>
            </a:pPr>
            <a:endParaRPr sz="500"/>
          </a:p>
        </p:txBody>
      </p:sp>
      <p:sp>
        <p:nvSpPr>
          <p:cNvPr id="308" name="Google Shape;308;p42"/>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Violence Against Women: Twitter</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3"/>
          <p:cNvSpPr txBox="1">
            <a:spLocks noGrp="1"/>
          </p:cNvSpPr>
          <p:nvPr>
            <p:ph type="body" idx="1"/>
          </p:nvPr>
        </p:nvSpPr>
        <p:spPr>
          <a:xfrm>
            <a:off x="0" y="0"/>
            <a:ext cx="3419100" cy="5143500"/>
          </a:xfrm>
          <a:prstGeom prst="rect">
            <a:avLst/>
          </a:prstGeom>
          <a:solidFill>
            <a:schemeClr val="accent1"/>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400"/>
              <a:buNone/>
            </a:pPr>
            <a:endParaRPr sz="3800">
              <a:latin typeface="Anton"/>
              <a:ea typeface="Anton"/>
              <a:cs typeface="Anton"/>
              <a:sym typeface="Anton"/>
            </a:endParaRPr>
          </a:p>
          <a:p>
            <a:pPr marL="0" lvl="0" indent="0" algn="l" rtl="0">
              <a:lnSpc>
                <a:spcPct val="115000"/>
              </a:lnSpc>
              <a:spcBef>
                <a:spcPts val="1600"/>
              </a:spcBef>
              <a:spcAft>
                <a:spcPts val="0"/>
              </a:spcAft>
              <a:buSzPts val="1400"/>
              <a:buNone/>
            </a:pPr>
            <a:endParaRPr sz="3800">
              <a:latin typeface="Anton"/>
              <a:ea typeface="Anton"/>
              <a:cs typeface="Anton"/>
              <a:sym typeface="Anton"/>
            </a:endParaRPr>
          </a:p>
          <a:p>
            <a:pPr marL="0" lvl="0" indent="0" algn="ctr" rtl="0">
              <a:lnSpc>
                <a:spcPct val="115000"/>
              </a:lnSpc>
              <a:spcBef>
                <a:spcPts val="1600"/>
              </a:spcBef>
              <a:spcAft>
                <a:spcPts val="1600"/>
              </a:spcAft>
              <a:buSzPts val="1400"/>
              <a:buNone/>
            </a:pPr>
            <a:r>
              <a:rPr lang="en" sz="3800">
                <a:latin typeface="Anton"/>
                <a:ea typeface="Anton"/>
                <a:cs typeface="Anton"/>
                <a:sym typeface="Anton"/>
              </a:rPr>
              <a:t>Examples</a:t>
            </a:r>
            <a:endParaRPr sz="3800">
              <a:latin typeface="Anton"/>
              <a:ea typeface="Anton"/>
              <a:cs typeface="Anton"/>
              <a:sym typeface="Anton"/>
            </a:endParaRPr>
          </a:p>
        </p:txBody>
      </p:sp>
      <p:sp>
        <p:nvSpPr>
          <p:cNvPr id="314" name="Google Shape;314;p43"/>
          <p:cNvSpPr txBox="1"/>
          <p:nvPr/>
        </p:nvSpPr>
        <p:spPr>
          <a:xfrm>
            <a:off x="3552325" y="362650"/>
            <a:ext cx="3330300" cy="4928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Oswald"/>
                <a:ea typeface="Oswald"/>
                <a:cs typeface="Oswald"/>
                <a:sym typeface="Oswald"/>
              </a:rPr>
              <a:t>There are many examples of the violence that women face on Twitter such as: </a:t>
            </a: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Oswald"/>
                <a:ea typeface="Oswald"/>
                <a:cs typeface="Oswald"/>
                <a:sym typeface="Oswald"/>
              </a:rPr>
              <a:t>Laura Bates, she’s a human rights activists and writer from the UK and she created the Everyday Sexism Project, and when she created that project, she received many abusive threats from people saying they’ll rape her.</a:t>
            </a: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Oswald"/>
                <a:ea typeface="Oswald"/>
                <a:cs typeface="Oswald"/>
                <a:sym typeface="Oswald"/>
              </a:rPr>
              <a:t> Danielle Dash a UK writer who would receive abusive threats saying that they’ll rape her and calling her names because of her skin color. </a:t>
            </a: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chemeClr val="dk1"/>
              </a:buClr>
              <a:buSzPts val="1100"/>
              <a:buFont typeface="Arial"/>
              <a:buNone/>
            </a:pPr>
            <a:r>
              <a:rPr lang="en" sz="1400" b="0" i="0" u="none" strike="noStrike" cap="none">
                <a:solidFill>
                  <a:srgbClr val="000000"/>
                </a:solidFill>
                <a:latin typeface="Oswald"/>
                <a:ea typeface="Oswald"/>
                <a:cs typeface="Oswald"/>
                <a:sym typeface="Oswald"/>
              </a:rPr>
              <a:t>Women face many different types of violence when it comes to how they look, what they do, or what they even post online, solely because they stand up for women and believe in human rights so they’ll receive threats going against everything that they’re fighting for.</a:t>
            </a: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Oswald"/>
              <a:ea typeface="Oswald"/>
              <a:cs typeface="Oswald"/>
              <a:sym typeface="Oswald"/>
            </a:endParaRPr>
          </a:p>
        </p:txBody>
      </p:sp>
      <p:pic>
        <p:nvPicPr>
          <p:cNvPr id="315" name="Google Shape;315;p43"/>
          <p:cNvPicPr preferRelativeResize="0"/>
          <p:nvPr/>
        </p:nvPicPr>
        <p:blipFill rotWithShape="1">
          <a:blip r:embed="rId3">
            <a:alphaModFix/>
          </a:blip>
          <a:srcRect/>
          <a:stretch/>
        </p:blipFill>
        <p:spPr>
          <a:xfrm>
            <a:off x="7015850" y="645850"/>
            <a:ext cx="1908675" cy="1132270"/>
          </a:xfrm>
          <a:prstGeom prst="rect">
            <a:avLst/>
          </a:prstGeom>
          <a:noFill/>
          <a:ln>
            <a:noFill/>
          </a:ln>
        </p:spPr>
      </p:pic>
      <p:pic>
        <p:nvPicPr>
          <p:cNvPr id="316" name="Google Shape;316;p43"/>
          <p:cNvPicPr preferRelativeResize="0"/>
          <p:nvPr/>
        </p:nvPicPr>
        <p:blipFill rotWithShape="1">
          <a:blip r:embed="rId4">
            <a:alphaModFix/>
          </a:blip>
          <a:srcRect/>
          <a:stretch/>
        </p:blipFill>
        <p:spPr>
          <a:xfrm>
            <a:off x="7288788" y="2411574"/>
            <a:ext cx="1362799" cy="13628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4"/>
          <p:cNvSpPr txBox="1">
            <a:spLocks noGrp="1"/>
          </p:cNvSpPr>
          <p:nvPr>
            <p:ph type="body" idx="1"/>
          </p:nvPr>
        </p:nvSpPr>
        <p:spPr>
          <a:xfrm>
            <a:off x="390600" y="1124925"/>
            <a:ext cx="8362800" cy="3781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latin typeface="Oswald"/>
                <a:ea typeface="Oswald"/>
                <a:cs typeface="Oswald"/>
                <a:sym typeface="Oswald"/>
              </a:rPr>
              <a:t>Twitter has been deemed “Toxic Twitter” due to all the alarming threats that get sent through Twitter, and the freedom that many people feel they have and that they can say without having to worry about being reprimanded. There has been findings that there are 1.1 million abusive tweets being sent out to women calculating out to 778 women receiving them and while they’re being received, a new one is being sent out every 30 seconds. Black women are also 84% more likely to receive these threats over white women but within receiving these threats they are also racial slurs throwing in which adds fuel to the fire or in this case piling on more abuse for the victim.</a:t>
            </a:r>
            <a:endParaRPr>
              <a:latin typeface="Oswald"/>
              <a:ea typeface="Oswald"/>
              <a:cs typeface="Oswald"/>
              <a:sym typeface="Oswald"/>
            </a:endParaRPr>
          </a:p>
          <a:p>
            <a:pPr marL="0" lvl="0" indent="0" algn="l" rtl="0">
              <a:lnSpc>
                <a:spcPct val="115000"/>
              </a:lnSpc>
              <a:spcBef>
                <a:spcPts val="1600"/>
              </a:spcBef>
              <a:spcAft>
                <a:spcPts val="0"/>
              </a:spcAft>
              <a:buClr>
                <a:schemeClr val="dk1"/>
              </a:buClr>
              <a:buSzPts val="1100"/>
              <a:buFont typeface="Arial"/>
              <a:buNone/>
            </a:pPr>
            <a:endParaRPr>
              <a:latin typeface="Oswald"/>
              <a:ea typeface="Oswald"/>
              <a:cs typeface="Oswald"/>
              <a:sym typeface="Oswald"/>
            </a:endParaRPr>
          </a:p>
          <a:p>
            <a:pPr marL="0" lvl="0" indent="0" algn="l" rtl="0">
              <a:lnSpc>
                <a:spcPct val="115000"/>
              </a:lnSpc>
              <a:spcBef>
                <a:spcPts val="1600"/>
              </a:spcBef>
              <a:spcAft>
                <a:spcPts val="0"/>
              </a:spcAft>
              <a:buClr>
                <a:schemeClr val="dk1"/>
              </a:buClr>
              <a:buSzPts val="1100"/>
              <a:buFont typeface="Arial"/>
              <a:buNone/>
            </a:pPr>
            <a:r>
              <a:rPr lang="en">
                <a:latin typeface="Oswald"/>
                <a:ea typeface="Oswald"/>
                <a:cs typeface="Oswald"/>
                <a:sym typeface="Oswald"/>
              </a:rPr>
              <a:t>Amnesty did an online poll and within the poll it was reported that 29% of women receive threats involving sexual or physical violence in the USA and in the UK 27% of women received these threats.</a:t>
            </a:r>
            <a:endParaRPr>
              <a:latin typeface="Oswald"/>
              <a:ea typeface="Oswald"/>
              <a:cs typeface="Oswald"/>
              <a:sym typeface="Oswald"/>
            </a:endParaRPr>
          </a:p>
          <a:p>
            <a:pPr marL="0" lvl="0" indent="0" algn="l" rtl="0">
              <a:lnSpc>
                <a:spcPct val="115000"/>
              </a:lnSpc>
              <a:spcBef>
                <a:spcPts val="1600"/>
              </a:spcBef>
              <a:spcAft>
                <a:spcPts val="1600"/>
              </a:spcAft>
              <a:buSzPts val="1400"/>
              <a:buNone/>
            </a:pPr>
            <a:endParaRPr/>
          </a:p>
        </p:txBody>
      </p:sp>
      <p:sp>
        <p:nvSpPr>
          <p:cNvPr id="322" name="Google Shape;322;p44"/>
          <p:cNvSpPr txBox="1">
            <a:spLocks noGrp="1"/>
          </p:cNvSpPr>
          <p:nvPr>
            <p:ph type="title"/>
          </p:nvPr>
        </p:nvSpPr>
        <p:spPr>
          <a:xfrm>
            <a:off x="390600" y="383625"/>
            <a:ext cx="81423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 Toxic Twitter’s Oppression Against Women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45"/>
          <p:cNvSpPr txBox="1">
            <a:spLocks noGrp="1"/>
          </p:cNvSpPr>
          <p:nvPr>
            <p:ph type="body" idx="1"/>
          </p:nvPr>
        </p:nvSpPr>
        <p:spPr>
          <a:xfrm>
            <a:off x="500850" y="1161925"/>
            <a:ext cx="7835700" cy="3922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a:latin typeface="Oswald"/>
                <a:ea typeface="Oswald"/>
                <a:cs typeface="Oswald"/>
                <a:sym typeface="Oswald"/>
              </a:rPr>
              <a:t>When you get on Twitter the first thing you see are many different tweets from your different followers and people you are following but in doing this you also start to see the unrealistic expectations of women all down your timeline. It usually tends to be the typical light skin girl with curly hair, a small waist, and either skinny, or a big butt and chest but with no stomach and no stretch marks. By flooding a timeline with this you’re pretty much forced to see everything that you may not be and what you may want to be and by throwing it in your face and seeing all of the comments of everyone going crazy or the basics makes you realize the unrealistic expectations that people tend to have over women and how they should or shouldn’t look.</a:t>
            </a:r>
            <a:endParaRPr sz="1600">
              <a:latin typeface="Oswald"/>
              <a:ea typeface="Oswald"/>
              <a:cs typeface="Oswald"/>
              <a:sym typeface="Oswald"/>
            </a:endParaRPr>
          </a:p>
          <a:p>
            <a:pPr marL="0" lvl="0" indent="0" algn="l" rtl="0">
              <a:lnSpc>
                <a:spcPct val="115000"/>
              </a:lnSpc>
              <a:spcBef>
                <a:spcPts val="1600"/>
              </a:spcBef>
              <a:spcAft>
                <a:spcPts val="1600"/>
              </a:spcAft>
              <a:buSzPts val="1400"/>
              <a:buNone/>
            </a:pPr>
            <a:endParaRPr sz="1600">
              <a:latin typeface="Oswald"/>
              <a:ea typeface="Oswald"/>
              <a:cs typeface="Oswald"/>
              <a:sym typeface="Oswald"/>
            </a:endParaRPr>
          </a:p>
        </p:txBody>
      </p:sp>
      <p:sp>
        <p:nvSpPr>
          <p:cNvPr id="328" name="Google Shape;328;p45"/>
          <p:cNvSpPr txBox="1">
            <a:spLocks noGrp="1"/>
          </p:cNvSpPr>
          <p:nvPr>
            <p:ph type="title"/>
          </p:nvPr>
        </p:nvSpPr>
        <p:spPr>
          <a:xfrm>
            <a:off x="500850" y="404200"/>
            <a:ext cx="81423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Stereotypes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32"/>
        <p:cNvGrpSpPr/>
        <p:nvPr/>
      </p:nvGrpSpPr>
      <p:grpSpPr>
        <a:xfrm>
          <a:off x="0" y="0"/>
          <a:ext cx="0" cy="0"/>
          <a:chOff x="0" y="0"/>
          <a:chExt cx="0" cy="0"/>
        </a:xfrm>
      </p:grpSpPr>
      <p:sp>
        <p:nvSpPr>
          <p:cNvPr id="333" name="Google Shape;333;p46"/>
          <p:cNvSpPr txBox="1">
            <a:spLocks noGrp="1"/>
          </p:cNvSpPr>
          <p:nvPr>
            <p:ph type="body" idx="1"/>
          </p:nvPr>
        </p:nvSpPr>
        <p:spPr>
          <a:xfrm>
            <a:off x="74525" y="244775"/>
            <a:ext cx="8863200" cy="2558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700">
                <a:latin typeface="Oswald"/>
                <a:ea typeface="Oswald"/>
                <a:cs typeface="Oswald"/>
                <a:sym typeface="Oswald"/>
              </a:rPr>
              <a:t>Twitter has given many people a voice some to use for good while others to use for bad, and the fact that women can’t even feel safe on social media and speak out, and use their voices to bring awareness to the different obstacles and oppression that women face is disturbing, around 42% of women in the USA and 36% of women in the UK feel threatened offline, and that shouldn’t be the case a women should be able to speak out without having to worry about if she walks outside someone will come up and rape her, or sexual assault her. A woman shouldn’t have to fear for her safety all because she’s standing up for something she believes in and something that is humanly right.</a:t>
            </a:r>
            <a:endParaRPr sz="1700">
              <a:latin typeface="Oswald"/>
              <a:ea typeface="Oswald"/>
              <a:cs typeface="Oswald"/>
              <a:sym typeface="Oswald"/>
            </a:endParaRPr>
          </a:p>
          <a:p>
            <a:pPr marL="0" lvl="0" indent="0" algn="l" rtl="0">
              <a:lnSpc>
                <a:spcPct val="115000"/>
              </a:lnSpc>
              <a:spcBef>
                <a:spcPts val="1600"/>
              </a:spcBef>
              <a:spcAft>
                <a:spcPts val="1600"/>
              </a:spcAft>
              <a:buSzPts val="1400"/>
              <a:buNone/>
            </a:pPr>
            <a:endParaRPr sz="1100">
              <a:latin typeface="Oswald"/>
              <a:ea typeface="Oswald"/>
              <a:cs typeface="Oswald"/>
              <a:sym typeface="Oswald"/>
            </a:endParaRPr>
          </a:p>
        </p:txBody>
      </p:sp>
      <p:sp>
        <p:nvSpPr>
          <p:cNvPr id="334" name="Google Shape;334;p46"/>
          <p:cNvSpPr txBox="1"/>
          <p:nvPr/>
        </p:nvSpPr>
        <p:spPr>
          <a:xfrm>
            <a:off x="171450" y="2579200"/>
            <a:ext cx="8371200" cy="24972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1000"/>
              </a:spcBef>
              <a:spcAft>
                <a:spcPts val="0"/>
              </a:spcAft>
              <a:buClr>
                <a:srgbClr val="000000"/>
              </a:buClr>
              <a:buSzPts val="1200"/>
              <a:buFont typeface="Arial"/>
              <a:buNone/>
            </a:pPr>
            <a:r>
              <a:rPr lang="en" sz="1200" b="1" i="0" u="none" strike="noStrike" cap="none">
                <a:solidFill>
                  <a:schemeClr val="dk1"/>
                </a:solidFill>
                <a:latin typeface="Oswald"/>
                <a:ea typeface="Oswald"/>
                <a:cs typeface="Oswald"/>
                <a:sym typeface="Oswald"/>
              </a:rPr>
              <a:t>Sources:</a:t>
            </a:r>
            <a:endParaRPr sz="1200" b="1" i="0" u="none" strike="noStrike" cap="none">
              <a:solidFill>
                <a:schemeClr val="dk1"/>
              </a:solidFill>
              <a:latin typeface="Oswald"/>
              <a:ea typeface="Oswald"/>
              <a:cs typeface="Oswald"/>
              <a:sym typeface="Oswald"/>
            </a:endParaRPr>
          </a:p>
          <a:p>
            <a:pPr marL="0" marR="0" lvl="0" indent="0" algn="l" rtl="0">
              <a:lnSpc>
                <a:spcPct val="90000"/>
              </a:lnSpc>
              <a:spcBef>
                <a:spcPts val="1000"/>
              </a:spcBef>
              <a:spcAft>
                <a:spcPts val="0"/>
              </a:spcAft>
              <a:buClr>
                <a:schemeClr val="dk1"/>
              </a:buClr>
              <a:buSzPts val="1100"/>
              <a:buFont typeface="Arial"/>
              <a:buNone/>
            </a:pPr>
            <a:r>
              <a:rPr lang="en" sz="1200" b="0" i="0" u="none" strike="noStrike" cap="none">
                <a:solidFill>
                  <a:schemeClr val="dk1"/>
                </a:solidFill>
                <a:latin typeface="Oswald"/>
                <a:ea typeface="Oswald"/>
                <a:cs typeface="Oswald"/>
                <a:sym typeface="Oswald"/>
              </a:rPr>
              <a:t>•</a:t>
            </a:r>
            <a:r>
              <a:rPr lang="en" sz="1200" b="0" i="1" u="none" strike="noStrike" cap="none">
                <a:solidFill>
                  <a:schemeClr val="dk1"/>
                </a:solidFill>
                <a:latin typeface="Oswald"/>
                <a:ea typeface="Oswald"/>
                <a:cs typeface="Oswald"/>
                <a:sym typeface="Oswald"/>
              </a:rPr>
              <a:t>Toxic Twitter - Women’s Experiences of Violence and Abuse on Twitter</a:t>
            </a:r>
            <a:r>
              <a:rPr lang="en" sz="1200" b="0" i="0" u="none" strike="noStrike" cap="none">
                <a:solidFill>
                  <a:schemeClr val="dk1"/>
                </a:solidFill>
                <a:latin typeface="Oswald"/>
                <a:ea typeface="Oswald"/>
                <a:cs typeface="Oswald"/>
                <a:sym typeface="Oswald"/>
              </a:rPr>
              <a:t>. (2018). Amnesty International.</a:t>
            </a:r>
            <a:r>
              <a:rPr lang="en" sz="1200" b="0" i="0" u="none" strike="noStrike" cap="none">
                <a:solidFill>
                  <a:schemeClr val="hlink"/>
                </a:solidFill>
                <a:uFill>
                  <a:noFill/>
                </a:uFill>
                <a:latin typeface="Oswald"/>
                <a:ea typeface="Oswald"/>
                <a:cs typeface="Oswald"/>
                <a:sym typeface="Oswald"/>
                <a:hlinkClick r:id="rId3"/>
              </a:rPr>
              <a:t> </a:t>
            </a:r>
            <a:r>
              <a:rPr lang="en" sz="1200" b="0" i="0" u="sng" strike="noStrike" cap="none">
                <a:solidFill>
                  <a:schemeClr val="hlink"/>
                </a:solidFill>
                <a:latin typeface="Oswald"/>
                <a:ea typeface="Oswald"/>
                <a:cs typeface="Oswald"/>
                <a:sym typeface="Oswald"/>
                <a:hlinkClick r:id="rId3"/>
              </a:rPr>
              <a:t>https://www.amnesty.org/en/latest/research/2018/03/online-violence-against-women-chapter-3/</a:t>
            </a:r>
            <a:endParaRPr sz="1200" b="0" i="0" u="sng" strike="noStrike" cap="none">
              <a:solidFill>
                <a:schemeClr val="hlink"/>
              </a:solidFill>
              <a:latin typeface="Oswald"/>
              <a:ea typeface="Oswald"/>
              <a:cs typeface="Oswald"/>
              <a:sym typeface="Oswald"/>
            </a:endParaRPr>
          </a:p>
          <a:p>
            <a:pPr marL="0" marR="0" lvl="0" indent="0" algn="l" rtl="0">
              <a:lnSpc>
                <a:spcPct val="90000"/>
              </a:lnSpc>
              <a:spcBef>
                <a:spcPts val="1000"/>
              </a:spcBef>
              <a:spcAft>
                <a:spcPts val="0"/>
              </a:spcAft>
              <a:buClr>
                <a:schemeClr val="dk1"/>
              </a:buClr>
              <a:buSzPts val="1100"/>
              <a:buFont typeface="Arial"/>
              <a:buNone/>
            </a:pPr>
            <a:r>
              <a:rPr lang="en" sz="1200" b="0" i="0" u="none" strike="noStrike" cap="none">
                <a:solidFill>
                  <a:schemeClr val="dk1"/>
                </a:solidFill>
                <a:latin typeface="Oswald"/>
                <a:ea typeface="Oswald"/>
                <a:cs typeface="Oswald"/>
                <a:sym typeface="Oswald"/>
              </a:rPr>
              <a:t>•</a:t>
            </a:r>
            <a:r>
              <a:rPr lang="en" sz="1200" b="0" i="1" u="none" strike="noStrike" cap="none">
                <a:solidFill>
                  <a:schemeClr val="dk1"/>
                </a:solidFill>
                <a:latin typeface="Oswald"/>
                <a:ea typeface="Oswald"/>
                <a:cs typeface="Oswald"/>
                <a:sym typeface="Oswald"/>
              </a:rPr>
              <a:t>Why Twitter is a toxic place for women</a:t>
            </a:r>
            <a:r>
              <a:rPr lang="en" sz="1200" b="0" i="0" u="none" strike="noStrike" cap="none">
                <a:solidFill>
                  <a:schemeClr val="dk1"/>
                </a:solidFill>
                <a:latin typeface="Oswald"/>
                <a:ea typeface="Oswald"/>
                <a:cs typeface="Oswald"/>
                <a:sym typeface="Oswald"/>
              </a:rPr>
              <a:t>. (2018). Amnesty International.</a:t>
            </a:r>
            <a:r>
              <a:rPr lang="en" sz="1200" b="0" i="0" u="none" strike="noStrike" cap="none">
                <a:solidFill>
                  <a:schemeClr val="hlink"/>
                </a:solidFill>
                <a:uFill>
                  <a:noFill/>
                </a:uFill>
                <a:latin typeface="Oswald"/>
                <a:ea typeface="Oswald"/>
                <a:cs typeface="Oswald"/>
                <a:sym typeface="Oswald"/>
                <a:hlinkClick r:id="rId4"/>
              </a:rPr>
              <a:t> </a:t>
            </a:r>
            <a:r>
              <a:rPr lang="en" sz="1200" b="0" i="0" u="sng" strike="noStrike" cap="none">
                <a:solidFill>
                  <a:schemeClr val="hlink"/>
                </a:solidFill>
                <a:latin typeface="Oswald"/>
                <a:ea typeface="Oswald"/>
                <a:cs typeface="Oswald"/>
                <a:sym typeface="Oswald"/>
                <a:hlinkClick r:id="rId4"/>
              </a:rPr>
              <a:t>https://www.amnesty.org/en/latest/research/2018/03/online-violence-against-women-chapter-1/</a:t>
            </a:r>
            <a:endParaRPr sz="1200" b="0" i="0" u="sng" strike="noStrike" cap="none">
              <a:solidFill>
                <a:schemeClr val="hlink"/>
              </a:solidFill>
              <a:latin typeface="Oswald"/>
              <a:ea typeface="Oswald"/>
              <a:cs typeface="Oswald"/>
              <a:sym typeface="Oswald"/>
            </a:endParaRPr>
          </a:p>
          <a:p>
            <a:pPr marL="0" marR="0" lvl="0" indent="0" algn="l" rtl="0">
              <a:lnSpc>
                <a:spcPct val="90000"/>
              </a:lnSpc>
              <a:spcBef>
                <a:spcPts val="1000"/>
              </a:spcBef>
              <a:spcAft>
                <a:spcPts val="0"/>
              </a:spcAft>
              <a:buClr>
                <a:schemeClr val="dk1"/>
              </a:buClr>
              <a:buSzPts val="1100"/>
              <a:buFont typeface="Arial"/>
              <a:buNone/>
            </a:pPr>
            <a:r>
              <a:rPr lang="en" sz="1200" b="0" i="0" u="none" strike="noStrike" cap="none">
                <a:solidFill>
                  <a:schemeClr val="dk1"/>
                </a:solidFill>
                <a:latin typeface="Oswald"/>
                <a:ea typeface="Oswald"/>
                <a:cs typeface="Oswald"/>
                <a:sym typeface="Oswald"/>
              </a:rPr>
              <a:t>•Haynes, S. (2018, December 18). </a:t>
            </a:r>
            <a:r>
              <a:rPr lang="en" sz="1200" b="0" i="1" u="none" strike="noStrike" cap="none">
                <a:solidFill>
                  <a:schemeClr val="dk1"/>
                </a:solidFill>
                <a:latin typeface="Oswald"/>
                <a:ea typeface="Oswald"/>
                <a:cs typeface="Oswald"/>
                <a:sym typeface="Oswald"/>
              </a:rPr>
              <a:t>“A Toxic Place for Women.” A New Study Reveals the Scale of Abuse on Twitter</a:t>
            </a:r>
            <a:r>
              <a:rPr lang="en" sz="1200" b="0" i="0" u="none" strike="noStrike" cap="none">
                <a:solidFill>
                  <a:schemeClr val="dk1"/>
                </a:solidFill>
                <a:latin typeface="Oswald"/>
                <a:ea typeface="Oswald"/>
                <a:cs typeface="Oswald"/>
                <a:sym typeface="Oswald"/>
              </a:rPr>
              <a:t>. Time.</a:t>
            </a:r>
            <a:r>
              <a:rPr lang="en" sz="1200" b="0" i="0" u="none" strike="noStrike" cap="none">
                <a:solidFill>
                  <a:srgbClr val="1F80E8"/>
                </a:solidFill>
                <a:latin typeface="Oswald"/>
                <a:ea typeface="Oswald"/>
                <a:cs typeface="Oswald"/>
                <a:sym typeface="Oswald"/>
              </a:rPr>
              <a:t> https://time.com/5482390/twitter-online-abuse-women-amnesty-international-study/</a:t>
            </a:r>
            <a:endParaRPr sz="1200" b="0" i="0" u="none" strike="noStrike" cap="none">
              <a:solidFill>
                <a:srgbClr val="1F80E8"/>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Oswald"/>
              <a:ea typeface="Oswald"/>
              <a:cs typeface="Oswald"/>
              <a:sym typeface="Oswa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8"/>
        <p:cNvGrpSpPr/>
        <p:nvPr/>
      </p:nvGrpSpPr>
      <p:grpSpPr>
        <a:xfrm>
          <a:off x="0" y="0"/>
          <a:ext cx="0" cy="0"/>
          <a:chOff x="0" y="0"/>
          <a:chExt cx="0" cy="0"/>
        </a:xfrm>
      </p:grpSpPr>
      <p:sp>
        <p:nvSpPr>
          <p:cNvPr id="339" name="Google Shape;339;p47"/>
          <p:cNvSpPr txBox="1">
            <a:spLocks noGrp="1"/>
          </p:cNvSpPr>
          <p:nvPr>
            <p:ph type="ctrTitle"/>
          </p:nvPr>
        </p:nvSpPr>
        <p:spPr>
          <a:xfrm>
            <a:off x="1298850" y="1737226"/>
            <a:ext cx="6546300" cy="9543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dk1"/>
              </a:buClr>
              <a:buSzPts val="3600"/>
              <a:buFont typeface="Calibri"/>
              <a:buNone/>
            </a:pPr>
            <a:r>
              <a:rPr lang="en" sz="3600" u="sng"/>
              <a:t>Facebook</a:t>
            </a:r>
            <a:r>
              <a:rPr lang="en" sz="3600"/>
              <a:t> and its Effects on Women Today</a:t>
            </a:r>
            <a:endParaRPr/>
          </a:p>
        </p:txBody>
      </p:sp>
      <p:sp>
        <p:nvSpPr>
          <p:cNvPr id="340" name="Google Shape;340;p47"/>
          <p:cNvSpPr/>
          <p:nvPr/>
        </p:nvSpPr>
        <p:spPr>
          <a:xfrm>
            <a:off x="0" y="1"/>
            <a:ext cx="4440464" cy="1598213"/>
          </a:xfrm>
          <a:custGeom>
            <a:avLst/>
            <a:gdLst/>
            <a:ahLst/>
            <a:cxnLst/>
            <a:rect l="l" t="t" r="r" b="b"/>
            <a:pathLst>
              <a:path w="5920619" h="2130951" extrusionOk="0">
                <a:moveTo>
                  <a:pt x="0" y="0"/>
                </a:moveTo>
                <a:lnTo>
                  <a:pt x="3191370" y="0"/>
                </a:lnTo>
                <a:lnTo>
                  <a:pt x="3346315" y="0"/>
                </a:lnTo>
                <a:lnTo>
                  <a:pt x="5920619" y="0"/>
                </a:lnTo>
                <a:lnTo>
                  <a:pt x="4936971" y="2130951"/>
                </a:lnTo>
                <a:lnTo>
                  <a:pt x="0" y="2130951"/>
                </a:lnTo>
                <a:close/>
              </a:path>
            </a:pathLst>
          </a:custGeom>
          <a:solidFill>
            <a:srgbClr val="595959"/>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1" name="Google Shape;341;p47"/>
          <p:cNvSpPr/>
          <p:nvPr/>
        </p:nvSpPr>
        <p:spPr>
          <a:xfrm>
            <a:off x="3823379" y="0"/>
            <a:ext cx="5320620" cy="1598214"/>
          </a:xfrm>
          <a:custGeom>
            <a:avLst/>
            <a:gdLst/>
            <a:ahLst/>
            <a:cxnLst/>
            <a:rect l="l" t="t" r="r" b="b"/>
            <a:pathLst>
              <a:path w="7094160" h="2130952" extrusionOk="0">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rgbClr val="7F7F7F">
              <a:alpha val="4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2" name="Google Shape;342;p47"/>
          <p:cNvSpPr/>
          <p:nvPr/>
        </p:nvSpPr>
        <p:spPr>
          <a:xfrm flipH="1">
            <a:off x="4612291" y="3512190"/>
            <a:ext cx="3392097" cy="1631310"/>
          </a:xfrm>
          <a:custGeom>
            <a:avLst/>
            <a:gdLst/>
            <a:ahLst/>
            <a:cxnLst/>
            <a:rect l="l" t="t" r="r" b="b"/>
            <a:pathLst>
              <a:path w="4522796" h="2175080" extrusionOk="0">
                <a:moveTo>
                  <a:pt x="3515449" y="0"/>
                </a:moveTo>
                <a:lnTo>
                  <a:pt x="0" y="0"/>
                </a:lnTo>
                <a:lnTo>
                  <a:pt x="0" y="2175080"/>
                </a:lnTo>
                <a:lnTo>
                  <a:pt x="4522796" y="2175080"/>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Calibri"/>
              <a:ea typeface="Calibri"/>
              <a:cs typeface="Calibri"/>
              <a:sym typeface="Calibri"/>
            </a:endParaRPr>
          </a:p>
        </p:txBody>
      </p:sp>
      <p:sp>
        <p:nvSpPr>
          <p:cNvPr id="343" name="Google Shape;343;p47"/>
          <p:cNvSpPr/>
          <p:nvPr/>
        </p:nvSpPr>
        <p:spPr>
          <a:xfrm>
            <a:off x="4700108" y="3512190"/>
            <a:ext cx="4443892" cy="1631310"/>
          </a:xfrm>
          <a:custGeom>
            <a:avLst/>
            <a:gdLst/>
            <a:ahLst/>
            <a:cxnLst/>
            <a:rect l="l" t="t" r="r" b="b"/>
            <a:pathLst>
              <a:path w="5925190" h="2175080" extrusionOk="0">
                <a:moveTo>
                  <a:pt x="1007347" y="0"/>
                </a:moveTo>
                <a:lnTo>
                  <a:pt x="5925190" y="0"/>
                </a:lnTo>
                <a:lnTo>
                  <a:pt x="5925190" y="2175080"/>
                </a:lnTo>
                <a:lnTo>
                  <a:pt x="0" y="2175080"/>
                </a:ln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4" name="Google Shape;344;p47"/>
          <p:cNvSpPr/>
          <p:nvPr/>
        </p:nvSpPr>
        <p:spPr>
          <a:xfrm>
            <a:off x="0" y="3512190"/>
            <a:ext cx="5335901" cy="1631310"/>
          </a:xfrm>
          <a:custGeom>
            <a:avLst/>
            <a:gdLst/>
            <a:ahLst/>
            <a:cxnLst/>
            <a:rect l="l" t="t" r="r" b="b"/>
            <a:pathLst>
              <a:path w="7114535" h="2175080" extrusionOk="0">
                <a:moveTo>
                  <a:pt x="0" y="0"/>
                </a:moveTo>
                <a:lnTo>
                  <a:pt x="1189345" y="0"/>
                </a:lnTo>
                <a:lnTo>
                  <a:pt x="7114535" y="0"/>
                </a:lnTo>
                <a:lnTo>
                  <a:pt x="6107188" y="2175080"/>
                </a:lnTo>
                <a:lnTo>
                  <a:pt x="1189345" y="2175080"/>
                </a:lnTo>
                <a:lnTo>
                  <a:pt x="0" y="2175080"/>
                </a:lnTo>
                <a:close/>
              </a:path>
            </a:pathLst>
          </a:custGeom>
          <a:solidFill>
            <a:srgbClr val="7F7F7F">
              <a:alpha val="4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5" name="Google Shape;345;p47"/>
          <p:cNvSpPr txBox="1"/>
          <p:nvPr/>
        </p:nvSpPr>
        <p:spPr>
          <a:xfrm>
            <a:off x="7563525" y="3256325"/>
            <a:ext cx="1421100" cy="30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Lora"/>
                <a:ea typeface="Lora"/>
                <a:cs typeface="Lora"/>
                <a:sym typeface="Lora"/>
              </a:rPr>
              <a:t>By: Cristina Zorrilla</a:t>
            </a:r>
            <a:endParaRPr sz="800" b="0" i="0" u="none" strike="noStrike" cap="none">
              <a:solidFill>
                <a:srgbClr val="000000"/>
              </a:solidFill>
              <a:latin typeface="Lora"/>
              <a:ea typeface="Lora"/>
              <a:cs typeface="Lora"/>
              <a:sym typeface="Lora"/>
            </a:endParaRPr>
          </a:p>
        </p:txBody>
      </p:sp>
      <p:pic>
        <p:nvPicPr>
          <p:cNvPr id="346" name="Google Shape;346;p47"/>
          <p:cNvPicPr preferRelativeResize="0"/>
          <p:nvPr/>
        </p:nvPicPr>
        <p:blipFill rotWithShape="1">
          <a:blip r:embed="rId3">
            <a:alphaModFix/>
          </a:blip>
          <a:srcRect/>
          <a:stretch/>
        </p:blipFill>
        <p:spPr>
          <a:xfrm>
            <a:off x="3352900" y="2624925"/>
            <a:ext cx="2242650" cy="83846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48"/>
          <p:cNvSpPr txBox="1"/>
          <p:nvPr/>
        </p:nvSpPr>
        <p:spPr>
          <a:xfrm>
            <a:off x="577250" y="466250"/>
            <a:ext cx="8281500" cy="3000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1000"/>
              </a:spcBef>
              <a:spcAft>
                <a:spcPts val="0"/>
              </a:spcAft>
              <a:buClr>
                <a:srgbClr val="000000"/>
              </a:buClr>
              <a:buSzPts val="1800"/>
              <a:buFont typeface="Arial"/>
              <a:buNone/>
            </a:pPr>
            <a:r>
              <a:rPr lang="en" sz="1800" b="0" i="0" u="none" strike="noStrike" cap="none">
                <a:solidFill>
                  <a:srgbClr val="9BAFB5"/>
                </a:solidFill>
                <a:latin typeface="Arial"/>
                <a:ea typeface="Arial"/>
                <a:cs typeface="Arial"/>
                <a:sym typeface="Arial"/>
              </a:rPr>
              <a:t>•</a:t>
            </a:r>
            <a:r>
              <a:rPr lang="en" sz="1900" b="0" i="0" u="none" strike="noStrike" cap="none">
                <a:solidFill>
                  <a:srgbClr val="262626"/>
                </a:solidFill>
                <a:latin typeface="Oswald"/>
                <a:ea typeface="Oswald"/>
                <a:cs typeface="Oswald"/>
                <a:sym typeface="Oswald"/>
              </a:rPr>
              <a:t>Facebook is a social outlet that has more than 2.7 billion users from all around the globe which makes it almost impossible to not have any problems with victim shaming. Many women are used to body shame, harass, and bully through this source. There have even been incidents where people will post a woman doing sexual activities resulting in the company having to put strict guidelines to stop such behaviors. Not only is this torture and unjust for the victim, but it may be dishonoring in certain countries like India. </a:t>
            </a:r>
            <a:endParaRPr sz="1900" b="0" i="0" u="none" strike="noStrike" cap="none">
              <a:solidFill>
                <a:srgbClr val="262626"/>
              </a:solidFill>
              <a:latin typeface="Oswald"/>
              <a:ea typeface="Oswald"/>
              <a:cs typeface="Oswald"/>
              <a:sym typeface="Oswald"/>
            </a:endParaRPr>
          </a:p>
        </p:txBody>
      </p:sp>
      <p:pic>
        <p:nvPicPr>
          <p:cNvPr id="352" name="Google Shape;352;p48"/>
          <p:cNvPicPr preferRelativeResize="0"/>
          <p:nvPr/>
        </p:nvPicPr>
        <p:blipFill rotWithShape="1">
          <a:blip r:embed="rId3">
            <a:alphaModFix/>
          </a:blip>
          <a:srcRect/>
          <a:stretch/>
        </p:blipFill>
        <p:spPr>
          <a:xfrm>
            <a:off x="1832213" y="2973075"/>
            <a:ext cx="5213124" cy="18848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9"/>
          <p:cNvSpPr txBox="1">
            <a:spLocks noGrp="1"/>
          </p:cNvSpPr>
          <p:nvPr>
            <p:ph type="body" idx="1"/>
          </p:nvPr>
        </p:nvSpPr>
        <p:spPr>
          <a:xfrm>
            <a:off x="690000" y="1398725"/>
            <a:ext cx="7473000" cy="292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Clr>
                <a:schemeClr val="dk1"/>
              </a:buClr>
              <a:buSzPts val="1100"/>
              <a:buFont typeface="Arial"/>
              <a:buNone/>
            </a:pPr>
            <a:r>
              <a:rPr lang="en" sz="1800">
                <a:solidFill>
                  <a:srgbClr val="9BAFB5"/>
                </a:solidFill>
                <a:latin typeface="Arial"/>
                <a:ea typeface="Arial"/>
                <a:cs typeface="Arial"/>
                <a:sym typeface="Arial"/>
              </a:rPr>
              <a:t>•</a:t>
            </a:r>
            <a:r>
              <a:rPr lang="en" sz="1800">
                <a:solidFill>
                  <a:srgbClr val="262626"/>
                </a:solidFill>
                <a:latin typeface="Oswald"/>
                <a:ea typeface="Oswald"/>
                <a:cs typeface="Oswald"/>
                <a:sym typeface="Oswald"/>
              </a:rPr>
              <a:t>One woman in December searched and found a group named “Men are better than women” that would post pictures of women beat up and bloody with distasteful comments such as  “she should be raped”. After reporting this group to facebook, they didn’t take it down because they didn’t see any wrongdoing by the people. They even posted her and edited her picture to have blood and more nasty comments. The group members claimed it was humorous and it wasn’t until the woman went public with the situation that facebook finally took action. The victim’s name was Thorlaug Agustsdottir.</a:t>
            </a:r>
            <a:endParaRPr sz="1800">
              <a:solidFill>
                <a:srgbClr val="262626"/>
              </a:solidFill>
              <a:latin typeface="Oswald"/>
              <a:ea typeface="Oswald"/>
              <a:cs typeface="Oswald"/>
              <a:sym typeface="Oswald"/>
            </a:endParaRPr>
          </a:p>
          <a:p>
            <a:pPr marL="0" lvl="0" indent="0" algn="l" rtl="0">
              <a:lnSpc>
                <a:spcPct val="115000"/>
              </a:lnSpc>
              <a:spcBef>
                <a:spcPts val="0"/>
              </a:spcBef>
              <a:spcAft>
                <a:spcPts val="1600"/>
              </a:spcAft>
              <a:buSzPts val="1400"/>
              <a:buNone/>
            </a:pPr>
            <a:endParaRPr sz="800">
              <a:latin typeface="Oswald"/>
              <a:ea typeface="Oswald"/>
              <a:cs typeface="Oswald"/>
              <a:sym typeface="Oswald"/>
            </a:endParaRPr>
          </a:p>
        </p:txBody>
      </p:sp>
      <p:sp>
        <p:nvSpPr>
          <p:cNvPr id="358" name="Google Shape;358;p49"/>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Facebook Victims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50"/>
          <p:cNvSpPr txBox="1">
            <a:spLocks noGrp="1"/>
          </p:cNvSpPr>
          <p:nvPr>
            <p:ph type="body" idx="1"/>
          </p:nvPr>
        </p:nvSpPr>
        <p:spPr>
          <a:xfrm>
            <a:off x="238550" y="1037100"/>
            <a:ext cx="3501600" cy="1967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Clr>
                <a:schemeClr val="dk1"/>
              </a:buClr>
              <a:buSzPts val="1100"/>
              <a:buFont typeface="Arial"/>
              <a:buNone/>
            </a:pPr>
            <a:r>
              <a:rPr lang="en" sz="2000">
                <a:solidFill>
                  <a:srgbClr val="9BAFB5"/>
                </a:solidFill>
                <a:latin typeface="Arial"/>
                <a:ea typeface="Arial"/>
                <a:cs typeface="Arial"/>
                <a:sym typeface="Arial"/>
              </a:rPr>
              <a:t>•</a:t>
            </a:r>
            <a:r>
              <a:rPr lang="en" sz="1600">
                <a:solidFill>
                  <a:srgbClr val="262626"/>
                </a:solidFill>
                <a:latin typeface="Oswald"/>
                <a:ea typeface="Oswald"/>
                <a:cs typeface="Oswald"/>
                <a:sym typeface="Oswald"/>
              </a:rPr>
              <a:t>16 year old Jada from Texas was a victim of on facebook. She was at a house party with friends from school and got drunk and raped. The next day she realized she had pictures of her unconscious and in weird positions and people were making fun of her and calling her poses the #jadapose. </a:t>
            </a:r>
            <a:endParaRPr sz="1600">
              <a:solidFill>
                <a:srgbClr val="262626"/>
              </a:solidFill>
              <a:latin typeface="Oswald"/>
              <a:ea typeface="Oswald"/>
              <a:cs typeface="Oswald"/>
              <a:sym typeface="Oswald"/>
            </a:endParaRPr>
          </a:p>
          <a:p>
            <a:pPr marL="0" lvl="0" indent="0" algn="l" rtl="0">
              <a:lnSpc>
                <a:spcPct val="115000"/>
              </a:lnSpc>
              <a:spcBef>
                <a:spcPts val="0"/>
              </a:spcBef>
              <a:spcAft>
                <a:spcPts val="1600"/>
              </a:spcAft>
              <a:buSzPts val="1400"/>
              <a:buNone/>
            </a:pPr>
            <a:endParaRPr/>
          </a:p>
        </p:txBody>
      </p:sp>
      <p:sp>
        <p:nvSpPr>
          <p:cNvPr id="364" name="Google Shape;364;p50"/>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Facebook Victims</a:t>
            </a:r>
            <a:endParaRPr/>
          </a:p>
        </p:txBody>
      </p:sp>
      <p:sp>
        <p:nvSpPr>
          <p:cNvPr id="365" name="Google Shape;365;p50"/>
          <p:cNvSpPr txBox="1"/>
          <p:nvPr/>
        </p:nvSpPr>
        <p:spPr>
          <a:xfrm>
            <a:off x="257600" y="3197100"/>
            <a:ext cx="3463500" cy="16800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1000"/>
              </a:spcBef>
              <a:spcAft>
                <a:spcPts val="0"/>
              </a:spcAft>
              <a:buClr>
                <a:schemeClr val="dk1"/>
              </a:buClr>
              <a:buSzPts val="1100"/>
              <a:buFont typeface="Arial"/>
              <a:buNone/>
            </a:pPr>
            <a:r>
              <a:rPr lang="en" sz="1600" b="0" i="0" u="none" strike="noStrike" cap="none">
                <a:solidFill>
                  <a:srgbClr val="9BAFB5"/>
                </a:solidFill>
                <a:latin typeface="Oswald"/>
                <a:ea typeface="Oswald"/>
                <a:cs typeface="Oswald"/>
                <a:sym typeface="Oswald"/>
              </a:rPr>
              <a:t>•</a:t>
            </a:r>
            <a:r>
              <a:rPr lang="en" sz="1600" b="0" i="0" u="none" strike="noStrike" cap="none">
                <a:solidFill>
                  <a:srgbClr val="262626"/>
                </a:solidFill>
                <a:latin typeface="Oswald"/>
                <a:ea typeface="Oswald"/>
                <a:cs typeface="Oswald"/>
                <a:sym typeface="Oswald"/>
              </a:rPr>
              <a:t>An Indian girl was also a victim on facebook being exposed to getting gang raped and having one of the men point at her with a gun and videotape her. She was scared and devastated thinking about how this would affect her and her family.</a:t>
            </a:r>
            <a:endParaRPr sz="1600" b="0" i="0" u="none" strike="noStrike" cap="none">
              <a:solidFill>
                <a:srgbClr val="262626"/>
              </a:solidFill>
              <a:latin typeface="Oswald"/>
              <a:ea typeface="Oswald"/>
              <a:cs typeface="Oswald"/>
              <a:sym typeface="Oswald"/>
            </a:endParaRPr>
          </a:p>
        </p:txBody>
      </p:sp>
      <p:pic>
        <p:nvPicPr>
          <p:cNvPr id="366" name="Google Shape;366;p50"/>
          <p:cNvPicPr preferRelativeResize="0"/>
          <p:nvPr/>
        </p:nvPicPr>
        <p:blipFill rotWithShape="1">
          <a:blip r:embed="rId3">
            <a:alphaModFix/>
          </a:blip>
          <a:srcRect/>
          <a:stretch/>
        </p:blipFill>
        <p:spPr>
          <a:xfrm>
            <a:off x="5247700" y="0"/>
            <a:ext cx="3896299" cy="2852525"/>
          </a:xfrm>
          <a:prstGeom prst="rect">
            <a:avLst/>
          </a:prstGeom>
          <a:noFill/>
          <a:ln>
            <a:noFill/>
          </a:ln>
        </p:spPr>
      </p:pic>
      <p:pic>
        <p:nvPicPr>
          <p:cNvPr id="367" name="Google Shape;367;p50"/>
          <p:cNvPicPr preferRelativeResize="0"/>
          <p:nvPr/>
        </p:nvPicPr>
        <p:blipFill rotWithShape="1">
          <a:blip r:embed="rId4">
            <a:alphaModFix/>
          </a:blip>
          <a:srcRect/>
          <a:stretch/>
        </p:blipFill>
        <p:spPr>
          <a:xfrm>
            <a:off x="5247700" y="2852525"/>
            <a:ext cx="3896299" cy="22909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71"/>
        <p:cNvGrpSpPr/>
        <p:nvPr/>
      </p:nvGrpSpPr>
      <p:grpSpPr>
        <a:xfrm>
          <a:off x="0" y="0"/>
          <a:ext cx="0" cy="0"/>
          <a:chOff x="0" y="0"/>
          <a:chExt cx="0" cy="0"/>
        </a:xfrm>
      </p:grpSpPr>
      <p:sp>
        <p:nvSpPr>
          <p:cNvPr id="372" name="Google Shape;372;p51"/>
          <p:cNvSpPr txBox="1"/>
          <p:nvPr/>
        </p:nvSpPr>
        <p:spPr>
          <a:xfrm>
            <a:off x="133225" y="337450"/>
            <a:ext cx="4884600" cy="23757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1000"/>
              </a:spcBef>
              <a:spcAft>
                <a:spcPts val="0"/>
              </a:spcAft>
              <a:buClr>
                <a:srgbClr val="000000"/>
              </a:buClr>
              <a:buSzPts val="2400"/>
              <a:buFont typeface="Arial"/>
              <a:buNone/>
            </a:pPr>
            <a:r>
              <a:rPr lang="en" sz="2400" b="0" i="0" u="none" strike="noStrike" cap="none">
                <a:solidFill>
                  <a:srgbClr val="9BAFB5"/>
                </a:solidFill>
                <a:latin typeface="Arial"/>
                <a:ea typeface="Arial"/>
                <a:cs typeface="Arial"/>
                <a:sym typeface="Arial"/>
              </a:rPr>
              <a:t>•</a:t>
            </a:r>
            <a:r>
              <a:rPr lang="en" sz="1800" b="0" i="0" u="none" strike="noStrike" cap="none">
                <a:solidFill>
                  <a:srgbClr val="262626"/>
                </a:solidFill>
                <a:latin typeface="Oswald"/>
                <a:ea typeface="Oswald"/>
                <a:cs typeface="Oswald"/>
                <a:sym typeface="Oswald"/>
              </a:rPr>
              <a:t>Exploitation has played a big part in facebook. A lot of these incidents are from ex partners that want to get revenge and decide to post intimate pictures that were taken in privacy or when they were together.</a:t>
            </a:r>
            <a:endParaRPr sz="1800" b="0" i="0" u="none" strike="noStrike" cap="none">
              <a:solidFill>
                <a:srgbClr val="262626"/>
              </a:solidFill>
              <a:latin typeface="Oswald"/>
              <a:ea typeface="Oswald"/>
              <a:cs typeface="Oswald"/>
              <a:sym typeface="Oswald"/>
            </a:endParaRPr>
          </a:p>
        </p:txBody>
      </p:sp>
      <p:pic>
        <p:nvPicPr>
          <p:cNvPr id="373" name="Google Shape;373;p51"/>
          <p:cNvPicPr preferRelativeResize="0"/>
          <p:nvPr/>
        </p:nvPicPr>
        <p:blipFill rotWithShape="1">
          <a:blip r:embed="rId3">
            <a:alphaModFix/>
          </a:blip>
          <a:srcRect/>
          <a:stretch/>
        </p:blipFill>
        <p:spPr>
          <a:xfrm>
            <a:off x="411425" y="2446725"/>
            <a:ext cx="3542575" cy="1867900"/>
          </a:xfrm>
          <a:prstGeom prst="rect">
            <a:avLst/>
          </a:prstGeom>
          <a:noFill/>
          <a:ln>
            <a:noFill/>
          </a:ln>
        </p:spPr>
      </p:pic>
      <p:sp>
        <p:nvSpPr>
          <p:cNvPr id="374" name="Google Shape;374;p51"/>
          <p:cNvSpPr txBox="1"/>
          <p:nvPr/>
        </p:nvSpPr>
        <p:spPr>
          <a:xfrm>
            <a:off x="5631975" y="222025"/>
            <a:ext cx="3000000" cy="3000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1000"/>
              </a:spcBef>
              <a:spcAft>
                <a:spcPts val="0"/>
              </a:spcAft>
              <a:buClr>
                <a:srgbClr val="000000"/>
              </a:buClr>
              <a:buSzPts val="2400"/>
              <a:buFont typeface="Arial"/>
              <a:buNone/>
            </a:pPr>
            <a:r>
              <a:rPr lang="en" sz="2400" b="0" i="0" u="none" strike="noStrike" cap="none">
                <a:solidFill>
                  <a:srgbClr val="9BAFB5"/>
                </a:solidFill>
                <a:latin typeface="Arial"/>
                <a:ea typeface="Arial"/>
                <a:cs typeface="Arial"/>
                <a:sym typeface="Arial"/>
              </a:rPr>
              <a:t>•</a:t>
            </a:r>
            <a:r>
              <a:rPr lang="en" sz="1800" b="0" i="0" u="none" strike="noStrike" cap="none">
                <a:solidFill>
                  <a:srgbClr val="262626"/>
                </a:solidFill>
                <a:latin typeface="Oswald"/>
                <a:ea typeface="Oswald"/>
                <a:cs typeface="Oswald"/>
                <a:sym typeface="Oswald"/>
              </a:rPr>
              <a:t>Stalking is also a popular form of violence. On the web, you don’t know who is constantly viewing your page and usually it is ex partners involved in this. One researcher stated, “On the front line of domestic violence prevention, Australian women’s centre workers have observed increasing numbers of women who have been harassed, stalked and found through Facebook” (Susan Hopkins, 2015).</a:t>
            </a:r>
            <a:endParaRPr sz="1800" b="0" i="0" u="none" strike="noStrike" cap="none">
              <a:solidFill>
                <a:srgbClr val="262626"/>
              </a:solidFill>
              <a:latin typeface="Oswald"/>
              <a:ea typeface="Oswald"/>
              <a:cs typeface="Oswald"/>
              <a:sym typeface="Oswa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78"/>
        <p:cNvGrpSpPr/>
        <p:nvPr/>
      </p:nvGrpSpPr>
      <p:grpSpPr>
        <a:xfrm>
          <a:off x="0" y="0"/>
          <a:ext cx="0" cy="0"/>
          <a:chOff x="0" y="0"/>
          <a:chExt cx="0" cy="0"/>
        </a:xfrm>
      </p:grpSpPr>
      <p:sp>
        <p:nvSpPr>
          <p:cNvPr id="379" name="Google Shape;379;p52"/>
          <p:cNvSpPr txBox="1"/>
          <p:nvPr/>
        </p:nvSpPr>
        <p:spPr>
          <a:xfrm>
            <a:off x="0" y="376050"/>
            <a:ext cx="9144000" cy="3000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600"/>
              <a:buFont typeface="Arial"/>
              <a:buNone/>
            </a:pPr>
            <a:r>
              <a:rPr lang="en" sz="1600" b="0" i="0" u="none" strike="noStrike" cap="none">
                <a:solidFill>
                  <a:schemeClr val="dk1"/>
                </a:solidFill>
                <a:latin typeface="Oswald"/>
                <a:ea typeface="Oswald"/>
                <a:cs typeface="Oswald"/>
                <a:sym typeface="Oswald"/>
              </a:rPr>
              <a:t>Facebook has so many different new things happening every time there is an upgrade. For example, being Live and just recording what people are doing as if doing a broadcast. Comments can come floating in and after the person stops recording, friends and others that missed it live can still see the whole recording. With so many different ways to post things and so many users all throughout the world, one could only expect the delay in which facebook officials will take to take down inappropriate posts. Women have to defend themselves offline in the real world, and online where people who they don’t even know can post about them. They have to worry about stalkers, harassers, stereotypes, cyberbullies, and so on. People have created groups that have disgusting posts about women with edited photos and showing sexual body parts without the woman’s consent. Facebook has precautions that give users the options to report groups and people who they believe are a threat but is blocking someone really enough? Does it always have to get publicized and have out into the news for Facebook to react? How long do women have to accept the ugly, intimate media that others put out their about women for it to be noticed? </a:t>
            </a:r>
            <a:endParaRPr sz="1600" b="0" i="0" u="none" strike="noStrike" cap="none">
              <a:solidFill>
                <a:schemeClr val="dk1"/>
              </a:solidFill>
              <a:latin typeface="Oswald"/>
              <a:ea typeface="Oswald"/>
              <a:cs typeface="Oswald"/>
              <a:sym typeface="Oswald"/>
            </a:endParaRPr>
          </a:p>
        </p:txBody>
      </p:sp>
      <p:sp>
        <p:nvSpPr>
          <p:cNvPr id="380" name="Google Shape;380;p52"/>
          <p:cNvSpPr txBox="1"/>
          <p:nvPr/>
        </p:nvSpPr>
        <p:spPr>
          <a:xfrm>
            <a:off x="0" y="3734025"/>
            <a:ext cx="7419000" cy="7161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000"/>
              <a:buFont typeface="Arial"/>
              <a:buNone/>
            </a:pPr>
            <a:r>
              <a:rPr lang="en" sz="1000" b="1" i="0" u="none" strike="noStrike" cap="none">
                <a:solidFill>
                  <a:srgbClr val="00B0F0"/>
                </a:solidFill>
                <a:latin typeface="Arial"/>
                <a:ea typeface="Arial"/>
                <a:cs typeface="Arial"/>
                <a:sym typeface="Arial"/>
              </a:rPr>
              <a:t>Resources:</a:t>
            </a:r>
            <a:endParaRPr sz="1000" b="1" i="0" u="none" strike="noStrike" cap="none">
              <a:solidFill>
                <a:srgbClr val="00B0F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00"/>
              <a:buFont typeface="Arial"/>
              <a:buNone/>
            </a:pPr>
            <a:r>
              <a:rPr lang="en" sz="1000" b="0" i="0" u="none" strike="noStrike" cap="none">
                <a:solidFill>
                  <a:srgbClr val="00B0F0"/>
                </a:solidFill>
                <a:latin typeface="Arial"/>
                <a:ea typeface="Arial"/>
                <a:cs typeface="Arial"/>
                <a:sym typeface="Arial"/>
              </a:rPr>
              <a:t>CATHERINE BUNI, S. C. (2014, October 9). </a:t>
            </a:r>
            <a:r>
              <a:rPr lang="en" sz="1000" b="0" i="1" u="none" strike="noStrike" cap="none">
                <a:solidFill>
                  <a:srgbClr val="00B0F0"/>
                </a:solidFill>
                <a:latin typeface="Arial"/>
                <a:ea typeface="Arial"/>
                <a:cs typeface="Arial"/>
                <a:sym typeface="Arial"/>
              </a:rPr>
              <a:t>The Unsafety Net: How Social Media Turned Against Women.</a:t>
            </a:r>
            <a:r>
              <a:rPr lang="en" sz="1000" b="0" i="0" u="none" strike="noStrike" cap="none">
                <a:solidFill>
                  <a:srgbClr val="00B0F0"/>
                </a:solidFill>
                <a:latin typeface="Arial"/>
                <a:ea typeface="Arial"/>
                <a:cs typeface="Arial"/>
                <a:sym typeface="Arial"/>
              </a:rPr>
              <a:t> Retrieved from The Atlantic: https://www.theatlantic.com/technology/archive/2014/10/the-unsafety-net-how-social-media-turned-against-women/381261/</a:t>
            </a:r>
            <a:endParaRPr sz="1000" b="0" i="0" u="none" strike="noStrike" cap="none">
              <a:solidFill>
                <a:srgbClr val="00B0F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00"/>
              <a:buFont typeface="Arial"/>
              <a:buNone/>
            </a:pPr>
            <a:r>
              <a:rPr lang="en" sz="1000" b="0" i="0" u="none" strike="noStrike" cap="none">
                <a:solidFill>
                  <a:srgbClr val="00B0F0"/>
                </a:solidFill>
                <a:latin typeface="Arial"/>
                <a:ea typeface="Arial"/>
                <a:cs typeface="Arial"/>
                <a:sym typeface="Arial"/>
              </a:rPr>
              <a:t>Susan Hopkins, J. O. (2015, November 29). </a:t>
            </a:r>
            <a:r>
              <a:rPr lang="en" sz="1000" b="0" i="1" u="none" strike="noStrike" cap="none">
                <a:solidFill>
                  <a:srgbClr val="00B0F0"/>
                </a:solidFill>
                <a:latin typeface="Arial"/>
                <a:ea typeface="Arial"/>
                <a:cs typeface="Arial"/>
                <a:sym typeface="Arial"/>
              </a:rPr>
              <a:t>Domestic violence and Facebook: harassment takes new forms in the social media age.</a:t>
            </a:r>
            <a:r>
              <a:rPr lang="en" sz="1000" b="0" i="0" u="none" strike="noStrike" cap="none">
                <a:solidFill>
                  <a:srgbClr val="00B0F0"/>
                </a:solidFill>
                <a:latin typeface="Arial"/>
                <a:ea typeface="Arial"/>
                <a:cs typeface="Arial"/>
                <a:sym typeface="Arial"/>
              </a:rPr>
              <a:t> Retrieved from The Conversation: https://theconversation.com/domestic-violence-and-facebook-harassment-takes-new-forms-in-the-social-media-age-50855</a:t>
            </a:r>
            <a:endParaRPr sz="1000" b="0" i="0" u="none" strike="noStrike" cap="none">
              <a:solidFill>
                <a:srgbClr val="00B0F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4"/>
        <p:cNvGrpSpPr/>
        <p:nvPr/>
      </p:nvGrpSpPr>
      <p:grpSpPr>
        <a:xfrm>
          <a:off x="0" y="0"/>
          <a:ext cx="0" cy="0"/>
          <a:chOff x="0" y="0"/>
          <a:chExt cx="0" cy="0"/>
        </a:xfrm>
      </p:grpSpPr>
      <p:sp>
        <p:nvSpPr>
          <p:cNvPr id="385" name="Google Shape;385;p53"/>
          <p:cNvSpPr txBox="1">
            <a:spLocks noGrp="1"/>
          </p:cNvSpPr>
          <p:nvPr>
            <p:ph type="ctrTitle"/>
          </p:nvPr>
        </p:nvSpPr>
        <p:spPr>
          <a:xfrm>
            <a:off x="1298850" y="1988851"/>
            <a:ext cx="6546300" cy="9543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dk1"/>
              </a:buClr>
              <a:buSzPts val="3600"/>
              <a:buFont typeface="Calibri"/>
              <a:buNone/>
            </a:pPr>
            <a:r>
              <a:rPr lang="en" sz="3600" u="sng"/>
              <a:t>Snapchat </a:t>
            </a:r>
            <a:r>
              <a:rPr lang="en" sz="3600"/>
              <a:t>and its Effects on Women Today</a:t>
            </a:r>
            <a:endParaRPr/>
          </a:p>
        </p:txBody>
      </p:sp>
      <p:sp>
        <p:nvSpPr>
          <p:cNvPr id="386" name="Google Shape;386;p53"/>
          <p:cNvSpPr/>
          <p:nvPr/>
        </p:nvSpPr>
        <p:spPr>
          <a:xfrm>
            <a:off x="0" y="1"/>
            <a:ext cx="4440464" cy="1598213"/>
          </a:xfrm>
          <a:custGeom>
            <a:avLst/>
            <a:gdLst/>
            <a:ahLst/>
            <a:cxnLst/>
            <a:rect l="l" t="t" r="r" b="b"/>
            <a:pathLst>
              <a:path w="5920619" h="2130951" extrusionOk="0">
                <a:moveTo>
                  <a:pt x="0" y="0"/>
                </a:moveTo>
                <a:lnTo>
                  <a:pt x="3191370" y="0"/>
                </a:lnTo>
                <a:lnTo>
                  <a:pt x="3346315" y="0"/>
                </a:lnTo>
                <a:lnTo>
                  <a:pt x="5920619" y="0"/>
                </a:lnTo>
                <a:lnTo>
                  <a:pt x="4936971" y="2130951"/>
                </a:lnTo>
                <a:lnTo>
                  <a:pt x="0" y="2130951"/>
                </a:lnTo>
                <a:close/>
              </a:path>
            </a:pathLst>
          </a:custGeom>
          <a:solidFill>
            <a:srgbClr val="595959"/>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87" name="Google Shape;387;p53"/>
          <p:cNvSpPr/>
          <p:nvPr/>
        </p:nvSpPr>
        <p:spPr>
          <a:xfrm>
            <a:off x="3823379" y="0"/>
            <a:ext cx="5320620" cy="1598214"/>
          </a:xfrm>
          <a:custGeom>
            <a:avLst/>
            <a:gdLst/>
            <a:ahLst/>
            <a:cxnLst/>
            <a:rect l="l" t="t" r="r" b="b"/>
            <a:pathLst>
              <a:path w="7094160" h="2130952" extrusionOk="0">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rgbClr val="7F7F7F">
              <a:alpha val="4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88" name="Google Shape;388;p53"/>
          <p:cNvSpPr/>
          <p:nvPr/>
        </p:nvSpPr>
        <p:spPr>
          <a:xfrm flipH="1">
            <a:off x="4612291" y="3512190"/>
            <a:ext cx="3392097" cy="1631310"/>
          </a:xfrm>
          <a:custGeom>
            <a:avLst/>
            <a:gdLst/>
            <a:ahLst/>
            <a:cxnLst/>
            <a:rect l="l" t="t" r="r" b="b"/>
            <a:pathLst>
              <a:path w="4522796" h="2175080" extrusionOk="0">
                <a:moveTo>
                  <a:pt x="3515449" y="0"/>
                </a:moveTo>
                <a:lnTo>
                  <a:pt x="0" y="0"/>
                </a:lnTo>
                <a:lnTo>
                  <a:pt x="0" y="2175080"/>
                </a:lnTo>
                <a:lnTo>
                  <a:pt x="4522796" y="2175080"/>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Calibri"/>
              <a:ea typeface="Calibri"/>
              <a:cs typeface="Calibri"/>
              <a:sym typeface="Calibri"/>
            </a:endParaRPr>
          </a:p>
        </p:txBody>
      </p:sp>
      <p:sp>
        <p:nvSpPr>
          <p:cNvPr id="389" name="Google Shape;389;p53"/>
          <p:cNvSpPr/>
          <p:nvPr/>
        </p:nvSpPr>
        <p:spPr>
          <a:xfrm>
            <a:off x="4700108" y="3512190"/>
            <a:ext cx="4443892" cy="1631310"/>
          </a:xfrm>
          <a:custGeom>
            <a:avLst/>
            <a:gdLst/>
            <a:ahLst/>
            <a:cxnLst/>
            <a:rect l="l" t="t" r="r" b="b"/>
            <a:pathLst>
              <a:path w="5925190" h="2175080" extrusionOk="0">
                <a:moveTo>
                  <a:pt x="1007347" y="0"/>
                </a:moveTo>
                <a:lnTo>
                  <a:pt x="5925190" y="0"/>
                </a:lnTo>
                <a:lnTo>
                  <a:pt x="5925190" y="2175080"/>
                </a:lnTo>
                <a:lnTo>
                  <a:pt x="0" y="2175080"/>
                </a:ln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0" name="Google Shape;390;p53"/>
          <p:cNvSpPr/>
          <p:nvPr/>
        </p:nvSpPr>
        <p:spPr>
          <a:xfrm>
            <a:off x="0" y="3512190"/>
            <a:ext cx="5335901" cy="1631310"/>
          </a:xfrm>
          <a:custGeom>
            <a:avLst/>
            <a:gdLst/>
            <a:ahLst/>
            <a:cxnLst/>
            <a:rect l="l" t="t" r="r" b="b"/>
            <a:pathLst>
              <a:path w="7114535" h="2175080" extrusionOk="0">
                <a:moveTo>
                  <a:pt x="0" y="0"/>
                </a:moveTo>
                <a:lnTo>
                  <a:pt x="1189345" y="0"/>
                </a:lnTo>
                <a:lnTo>
                  <a:pt x="7114535" y="0"/>
                </a:lnTo>
                <a:lnTo>
                  <a:pt x="6107188" y="2175080"/>
                </a:lnTo>
                <a:lnTo>
                  <a:pt x="1189345" y="2175080"/>
                </a:lnTo>
                <a:lnTo>
                  <a:pt x="0" y="2175080"/>
                </a:lnTo>
                <a:close/>
              </a:path>
            </a:pathLst>
          </a:custGeom>
          <a:solidFill>
            <a:srgbClr val="7F7F7F">
              <a:alpha val="4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1" name="Google Shape;391;p53"/>
          <p:cNvSpPr txBox="1"/>
          <p:nvPr/>
        </p:nvSpPr>
        <p:spPr>
          <a:xfrm>
            <a:off x="7563525" y="3256325"/>
            <a:ext cx="1421100" cy="30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Lora"/>
                <a:ea typeface="Lora"/>
                <a:cs typeface="Lora"/>
                <a:sym typeface="Lora"/>
              </a:rPr>
              <a:t>By: Justin Wildberger</a:t>
            </a:r>
            <a:endParaRPr sz="800" b="0" i="0" u="none" strike="noStrike" cap="none">
              <a:solidFill>
                <a:srgbClr val="000000"/>
              </a:solidFill>
              <a:latin typeface="Lora"/>
              <a:ea typeface="Lora"/>
              <a:cs typeface="Lora"/>
              <a:sym typeface="Lor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54"/>
          <p:cNvSpPr txBox="1">
            <a:spLocks noGrp="1"/>
          </p:cNvSpPr>
          <p:nvPr>
            <p:ph type="body" idx="1"/>
          </p:nvPr>
        </p:nvSpPr>
        <p:spPr>
          <a:xfrm>
            <a:off x="384850" y="1243200"/>
            <a:ext cx="7156500" cy="3286200"/>
          </a:xfrm>
          <a:prstGeom prst="rect">
            <a:avLst/>
          </a:prstGeom>
          <a:solidFill>
            <a:schemeClr val="accent1"/>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500">
                <a:latin typeface="Oswald"/>
                <a:ea typeface="Oswald"/>
                <a:cs typeface="Oswald"/>
                <a:sym typeface="Oswald"/>
              </a:rPr>
              <a:t>Snapchat provides cover to potential sexual predators by allowing users to send and receive messages that are automatically deleted after being seen/read. Users are only required to be 13 to sign up and their actual age is unverified beyond entering a birthdate, so many will be even younger than 13. This opens the platform up to abuse by pedophiles seeking to harass underage girls.</a:t>
            </a:r>
            <a:endParaRPr sz="1500">
              <a:latin typeface="Oswald"/>
              <a:ea typeface="Oswald"/>
              <a:cs typeface="Oswald"/>
              <a:sym typeface="Oswald"/>
            </a:endParaRPr>
          </a:p>
          <a:p>
            <a:pPr marL="0" lvl="0" indent="0" algn="l" rtl="0">
              <a:lnSpc>
                <a:spcPct val="115000"/>
              </a:lnSpc>
              <a:spcBef>
                <a:spcPts val="1600"/>
              </a:spcBef>
              <a:spcAft>
                <a:spcPts val="0"/>
              </a:spcAft>
              <a:buSzPts val="1400"/>
              <a:buNone/>
            </a:pPr>
            <a:r>
              <a:rPr lang="en" sz="1500">
                <a:latin typeface="Oswald"/>
                <a:ea typeface="Oswald"/>
                <a:cs typeface="Oswald"/>
                <a:sym typeface="Oswald"/>
              </a:rPr>
              <a:t>“Snaps” (pictures and messages sent on Snapchat) do not necessarily disappear, as the recipient can take a screenshot of the message. Unless the recipient is using a third party app to take screenshots, the sender will be informed. By that point it will be too late, and the recipient will have a permanent copy of whatever was sent.</a:t>
            </a:r>
            <a:endParaRPr sz="1500">
              <a:latin typeface="Oswald"/>
              <a:ea typeface="Oswald"/>
              <a:cs typeface="Oswald"/>
              <a:sym typeface="Oswald"/>
            </a:endParaRPr>
          </a:p>
          <a:p>
            <a:pPr marL="0" lvl="0" indent="0" algn="l" rtl="0">
              <a:lnSpc>
                <a:spcPct val="115000"/>
              </a:lnSpc>
              <a:spcBef>
                <a:spcPts val="1600"/>
              </a:spcBef>
              <a:spcAft>
                <a:spcPts val="0"/>
              </a:spcAft>
              <a:buSzPts val="1400"/>
              <a:buNone/>
            </a:pPr>
            <a:endParaRPr sz="1100">
              <a:latin typeface="Oswald"/>
              <a:ea typeface="Oswald"/>
              <a:cs typeface="Oswald"/>
              <a:sym typeface="Oswald"/>
            </a:endParaRPr>
          </a:p>
          <a:p>
            <a:pPr marL="0" lvl="0" indent="0" algn="l" rtl="0">
              <a:lnSpc>
                <a:spcPct val="115000"/>
              </a:lnSpc>
              <a:spcBef>
                <a:spcPts val="1600"/>
              </a:spcBef>
              <a:spcAft>
                <a:spcPts val="0"/>
              </a:spcAft>
              <a:buSzPts val="1400"/>
              <a:buNone/>
            </a:pPr>
            <a:endParaRPr sz="1100">
              <a:latin typeface="Oswald"/>
              <a:ea typeface="Oswald"/>
              <a:cs typeface="Oswald"/>
              <a:sym typeface="Oswald"/>
            </a:endParaRPr>
          </a:p>
          <a:p>
            <a:pPr marL="0" lvl="0" indent="0" algn="l" rtl="0">
              <a:lnSpc>
                <a:spcPct val="115000"/>
              </a:lnSpc>
              <a:spcBef>
                <a:spcPts val="1600"/>
              </a:spcBef>
              <a:spcAft>
                <a:spcPts val="0"/>
              </a:spcAft>
              <a:buClr>
                <a:schemeClr val="dk1"/>
              </a:buClr>
              <a:buSzPts val="1100"/>
              <a:buFont typeface="Arial"/>
              <a:buNone/>
            </a:pPr>
            <a:endParaRPr sz="1100">
              <a:latin typeface="Oswald"/>
              <a:ea typeface="Oswald"/>
              <a:cs typeface="Oswald"/>
              <a:sym typeface="Oswald"/>
            </a:endParaRPr>
          </a:p>
          <a:p>
            <a:pPr marL="0" lvl="0" indent="0" algn="l" rtl="0">
              <a:lnSpc>
                <a:spcPct val="115000"/>
              </a:lnSpc>
              <a:spcBef>
                <a:spcPts val="1600"/>
              </a:spcBef>
              <a:spcAft>
                <a:spcPts val="1600"/>
              </a:spcAft>
              <a:buSzPts val="1400"/>
              <a:buNone/>
            </a:pPr>
            <a:endParaRPr sz="1100">
              <a:latin typeface="Oswald"/>
              <a:ea typeface="Oswald"/>
              <a:cs typeface="Oswald"/>
              <a:sym typeface="Oswald"/>
            </a:endParaRPr>
          </a:p>
        </p:txBody>
      </p:sp>
      <p:sp>
        <p:nvSpPr>
          <p:cNvPr id="397" name="Google Shape;397;p54"/>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Sexism Caused by Snapchat</a:t>
            </a:r>
            <a:endParaRPr/>
          </a:p>
        </p:txBody>
      </p:sp>
      <p:pic>
        <p:nvPicPr>
          <p:cNvPr id="398" name="Google Shape;398;p54"/>
          <p:cNvPicPr preferRelativeResize="0"/>
          <p:nvPr/>
        </p:nvPicPr>
        <p:blipFill rotWithShape="1">
          <a:blip r:embed="rId3">
            <a:alphaModFix/>
          </a:blip>
          <a:srcRect/>
          <a:stretch/>
        </p:blipFill>
        <p:spPr>
          <a:xfrm>
            <a:off x="5010499" y="72375"/>
            <a:ext cx="1204601" cy="9045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02"/>
        <p:cNvGrpSpPr/>
        <p:nvPr/>
      </p:nvGrpSpPr>
      <p:grpSpPr>
        <a:xfrm>
          <a:off x="0" y="0"/>
          <a:ext cx="0" cy="0"/>
          <a:chOff x="0" y="0"/>
          <a:chExt cx="0" cy="0"/>
        </a:xfrm>
      </p:grpSpPr>
      <p:sp>
        <p:nvSpPr>
          <p:cNvPr id="403" name="Google Shape;403;p55"/>
          <p:cNvSpPr txBox="1"/>
          <p:nvPr/>
        </p:nvSpPr>
        <p:spPr>
          <a:xfrm>
            <a:off x="577250" y="259025"/>
            <a:ext cx="8274000" cy="3000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500"/>
              <a:buFont typeface="Arial"/>
              <a:buNone/>
            </a:pPr>
            <a:r>
              <a:rPr lang="en" sz="1500" b="0" i="0" u="none" strike="noStrike" cap="none">
                <a:solidFill>
                  <a:schemeClr val="accent4"/>
                </a:solidFill>
                <a:latin typeface="Oswald"/>
                <a:ea typeface="Oswald"/>
                <a:cs typeface="Oswald"/>
                <a:sym typeface="Oswald"/>
              </a:rPr>
              <a:t>“Snap Map” is a feature within Snapchat that shows a user’s location in real time to all of their friends that wish to view it. While this feature is optional, it is possible that young women will not recognize the danger of everyone in their friends list knowing their exact location, especially because the word friend in friends list is loosely defined here. Often, users do not know many of the people in their friends list (Elgersma, 2018).</a:t>
            </a:r>
            <a:endParaRPr sz="1500" b="0" i="0" u="none" strike="noStrike" cap="none">
              <a:solidFill>
                <a:schemeClr val="accent4"/>
              </a:solidFill>
              <a:latin typeface="Oswald"/>
              <a:ea typeface="Oswald"/>
              <a:cs typeface="Oswald"/>
              <a:sym typeface="Oswald"/>
            </a:endParaRPr>
          </a:p>
          <a:p>
            <a:pPr marL="0" marR="0" lvl="0" indent="0" algn="l" rtl="0">
              <a:lnSpc>
                <a:spcPct val="115000"/>
              </a:lnSpc>
              <a:spcBef>
                <a:spcPts val="1600"/>
              </a:spcBef>
              <a:spcAft>
                <a:spcPts val="0"/>
              </a:spcAft>
              <a:buClr>
                <a:srgbClr val="000000"/>
              </a:buClr>
              <a:buSzPts val="1500"/>
              <a:buFont typeface="Arial"/>
              <a:buNone/>
            </a:pPr>
            <a:r>
              <a:rPr lang="en" sz="1500" b="0" i="0" u="none" strike="noStrike" cap="none">
                <a:solidFill>
                  <a:schemeClr val="accent4"/>
                </a:solidFill>
                <a:latin typeface="Oswald"/>
                <a:ea typeface="Oswald"/>
                <a:cs typeface="Oswald"/>
                <a:sym typeface="Oswald"/>
              </a:rPr>
              <a:t>Snapchat makes it simple to find and add friends that a user may know little to nothing about. This in itself is dangerous as it opens a line of communication with people that have unknown intentions and allows them to view potentially sensitive information, such as location (Elgersma, 2018).</a:t>
            </a:r>
            <a:endParaRPr sz="1500" b="0" i="0" u="none" strike="noStrike" cap="none">
              <a:solidFill>
                <a:schemeClr val="accent4"/>
              </a:solidFill>
              <a:latin typeface="Oswald"/>
              <a:ea typeface="Oswald"/>
              <a:cs typeface="Oswald"/>
              <a:sym typeface="Oswald"/>
            </a:endParaRPr>
          </a:p>
          <a:p>
            <a:pPr marL="0" marR="0" lvl="0" indent="0" algn="l" rtl="0">
              <a:lnSpc>
                <a:spcPct val="115000"/>
              </a:lnSpc>
              <a:spcBef>
                <a:spcPts val="1600"/>
              </a:spcBef>
              <a:spcAft>
                <a:spcPts val="1600"/>
              </a:spcAft>
              <a:buClr>
                <a:srgbClr val="000000"/>
              </a:buClr>
              <a:buSzPts val="900"/>
              <a:buFont typeface="Arial"/>
              <a:buNone/>
            </a:pPr>
            <a:r>
              <a:rPr lang="en" sz="900" b="0" i="0" u="none" strike="noStrike" cap="none">
                <a:solidFill>
                  <a:schemeClr val="accent4"/>
                </a:solidFill>
                <a:latin typeface="Oswald"/>
                <a:ea typeface="Oswald"/>
                <a:cs typeface="Oswald"/>
                <a:sym typeface="Oswald"/>
              </a:rPr>
              <a:t>(Elgersma, C. (2018, June 18). Everything you need to know about Snapchat. Retrieved October 29, 2020, from https://phys.org/news/2018-06-snapchat.html)</a:t>
            </a:r>
            <a:endParaRPr sz="900" b="0" i="0" u="none" strike="noStrike" cap="none">
              <a:solidFill>
                <a:schemeClr val="accent4"/>
              </a:solidFill>
              <a:latin typeface="Oswald"/>
              <a:ea typeface="Oswald"/>
              <a:cs typeface="Oswald"/>
              <a:sym typeface="Oswald"/>
            </a:endParaRPr>
          </a:p>
        </p:txBody>
      </p:sp>
      <p:pic>
        <p:nvPicPr>
          <p:cNvPr id="404" name="Google Shape;404;p55"/>
          <p:cNvPicPr preferRelativeResize="0"/>
          <p:nvPr/>
        </p:nvPicPr>
        <p:blipFill rotWithShape="1">
          <a:blip r:embed="rId3">
            <a:alphaModFix/>
          </a:blip>
          <a:srcRect/>
          <a:stretch/>
        </p:blipFill>
        <p:spPr>
          <a:xfrm>
            <a:off x="393600" y="2992525"/>
            <a:ext cx="3676825" cy="2007551"/>
          </a:xfrm>
          <a:prstGeom prst="rect">
            <a:avLst/>
          </a:prstGeom>
          <a:noFill/>
          <a:ln>
            <a:noFill/>
          </a:ln>
        </p:spPr>
      </p:pic>
      <p:pic>
        <p:nvPicPr>
          <p:cNvPr id="405" name="Google Shape;405;p55"/>
          <p:cNvPicPr preferRelativeResize="0"/>
          <p:nvPr/>
        </p:nvPicPr>
        <p:blipFill rotWithShape="1">
          <a:blip r:embed="rId4">
            <a:alphaModFix/>
          </a:blip>
          <a:srcRect/>
          <a:stretch/>
        </p:blipFill>
        <p:spPr>
          <a:xfrm>
            <a:off x="6823900" y="3032625"/>
            <a:ext cx="1783149" cy="178314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56"/>
          <p:cNvSpPr txBox="1">
            <a:spLocks noGrp="1"/>
          </p:cNvSpPr>
          <p:nvPr>
            <p:ph type="body" idx="4294967295"/>
          </p:nvPr>
        </p:nvSpPr>
        <p:spPr>
          <a:xfrm>
            <a:off x="565775" y="688250"/>
            <a:ext cx="8086500" cy="3278400"/>
          </a:xfrm>
          <a:prstGeom prst="rect">
            <a:avLst/>
          </a:prstGeom>
          <a:solidFill>
            <a:schemeClr val="accent1"/>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sz="1300">
                <a:latin typeface="Oswald"/>
                <a:ea typeface="Oswald"/>
                <a:cs typeface="Oswald"/>
                <a:sym typeface="Oswald"/>
              </a:rPr>
              <a:t>In 2019, Snapchat introduced a new photo filter that claimed to change a user’s facial features to</a:t>
            </a:r>
            <a:endParaRPr sz="1300">
              <a:latin typeface="Oswald"/>
              <a:ea typeface="Oswald"/>
              <a:cs typeface="Oswald"/>
              <a:sym typeface="Oswald"/>
            </a:endParaRPr>
          </a:p>
          <a:p>
            <a:pPr marL="0" lvl="0" indent="0" algn="l" rtl="0">
              <a:lnSpc>
                <a:spcPct val="115000"/>
              </a:lnSpc>
              <a:spcBef>
                <a:spcPts val="1600"/>
              </a:spcBef>
              <a:spcAft>
                <a:spcPts val="0"/>
              </a:spcAft>
              <a:buSzPts val="1800"/>
              <a:buNone/>
            </a:pPr>
            <a:r>
              <a:rPr lang="en" sz="1300">
                <a:latin typeface="Oswald"/>
                <a:ea typeface="Oswald"/>
                <a:cs typeface="Oswald"/>
                <a:sym typeface="Oswald"/>
              </a:rPr>
              <a:t>resemble the opposite gender, which obviously required some assumptions on the part of Snapchat</a:t>
            </a:r>
            <a:endParaRPr sz="1300">
              <a:latin typeface="Oswald"/>
              <a:ea typeface="Oswald"/>
              <a:cs typeface="Oswald"/>
              <a:sym typeface="Oswald"/>
            </a:endParaRPr>
          </a:p>
          <a:p>
            <a:pPr marL="0" lvl="0" indent="0" algn="l" rtl="0">
              <a:lnSpc>
                <a:spcPct val="115000"/>
              </a:lnSpc>
              <a:spcBef>
                <a:spcPts val="1600"/>
              </a:spcBef>
              <a:spcAft>
                <a:spcPts val="0"/>
              </a:spcAft>
              <a:buSzPts val="1800"/>
              <a:buNone/>
            </a:pPr>
            <a:r>
              <a:rPr lang="en" sz="1300">
                <a:latin typeface="Oswald"/>
                <a:ea typeface="Oswald"/>
                <a:cs typeface="Oswald"/>
                <a:sym typeface="Oswald"/>
              </a:rPr>
              <a:t>concerning what a woman “should” look like. The filter smoothed a user’s skin, lengthened their hair,</a:t>
            </a:r>
            <a:endParaRPr sz="1300">
              <a:latin typeface="Oswald"/>
              <a:ea typeface="Oswald"/>
              <a:cs typeface="Oswald"/>
              <a:sym typeface="Oswald"/>
            </a:endParaRPr>
          </a:p>
          <a:p>
            <a:pPr marL="0" lvl="0" indent="0" algn="l" rtl="0">
              <a:lnSpc>
                <a:spcPct val="115000"/>
              </a:lnSpc>
              <a:spcBef>
                <a:spcPts val="1600"/>
              </a:spcBef>
              <a:spcAft>
                <a:spcPts val="0"/>
              </a:spcAft>
              <a:buSzPts val="1800"/>
              <a:buNone/>
            </a:pPr>
            <a:r>
              <a:rPr lang="en" sz="1300">
                <a:latin typeface="Oswald"/>
                <a:ea typeface="Oswald"/>
                <a:cs typeface="Oswald"/>
                <a:sym typeface="Oswald"/>
              </a:rPr>
              <a:t>and applied heavy makeup, creating as close an approximation of a woman as possible – in the opinion</a:t>
            </a:r>
            <a:endParaRPr sz="1300">
              <a:latin typeface="Oswald"/>
              <a:ea typeface="Oswald"/>
              <a:cs typeface="Oswald"/>
              <a:sym typeface="Oswald"/>
            </a:endParaRPr>
          </a:p>
          <a:p>
            <a:pPr marL="0" lvl="0" indent="0" algn="l" rtl="0">
              <a:lnSpc>
                <a:spcPct val="115000"/>
              </a:lnSpc>
              <a:spcBef>
                <a:spcPts val="1600"/>
              </a:spcBef>
              <a:spcAft>
                <a:spcPts val="0"/>
              </a:spcAft>
              <a:buSzPts val="1800"/>
              <a:buNone/>
            </a:pPr>
            <a:r>
              <a:rPr lang="en" sz="1300">
                <a:latin typeface="Oswald"/>
                <a:ea typeface="Oswald"/>
                <a:cs typeface="Oswald"/>
                <a:sym typeface="Oswald"/>
              </a:rPr>
              <a:t>of the application’s developers. A filter that attempts to distill an entire gender into a single set of</a:t>
            </a:r>
            <a:endParaRPr sz="1300">
              <a:latin typeface="Oswald"/>
              <a:ea typeface="Oswald"/>
              <a:cs typeface="Oswald"/>
              <a:sym typeface="Oswald"/>
            </a:endParaRPr>
          </a:p>
          <a:p>
            <a:pPr marL="0" lvl="0" indent="0" algn="l" rtl="0">
              <a:lnSpc>
                <a:spcPct val="115000"/>
              </a:lnSpc>
              <a:spcBef>
                <a:spcPts val="1600"/>
              </a:spcBef>
              <a:spcAft>
                <a:spcPts val="0"/>
              </a:spcAft>
              <a:buSzPts val="1800"/>
              <a:buNone/>
            </a:pPr>
            <a:r>
              <a:rPr lang="en" sz="1300">
                <a:latin typeface="Oswald"/>
                <a:ea typeface="Oswald"/>
                <a:cs typeface="Oswald"/>
                <a:sym typeface="Oswald"/>
              </a:rPr>
              <a:t>characteristics must obviously rely on stereotypes, which the “gender-swap” filter did. This also plays</a:t>
            </a:r>
            <a:endParaRPr sz="1300">
              <a:latin typeface="Oswald"/>
              <a:ea typeface="Oswald"/>
              <a:cs typeface="Oswald"/>
              <a:sym typeface="Oswald"/>
            </a:endParaRPr>
          </a:p>
          <a:p>
            <a:pPr marL="0" lvl="0" indent="0" algn="l" rtl="0">
              <a:lnSpc>
                <a:spcPct val="115000"/>
              </a:lnSpc>
              <a:spcBef>
                <a:spcPts val="1600"/>
              </a:spcBef>
              <a:spcAft>
                <a:spcPts val="0"/>
              </a:spcAft>
              <a:buSzPts val="1800"/>
              <a:buNone/>
            </a:pPr>
            <a:r>
              <a:rPr lang="en" sz="1300">
                <a:latin typeface="Oswald"/>
                <a:ea typeface="Oswald"/>
                <a:cs typeface="Oswald"/>
                <a:sym typeface="Oswald"/>
              </a:rPr>
              <a:t>into the narrative that women that do not fit into this box are somehow flawed or less attractive.</a:t>
            </a:r>
            <a:endParaRPr sz="1300">
              <a:latin typeface="Oswald"/>
              <a:ea typeface="Oswald"/>
              <a:cs typeface="Oswald"/>
              <a:sym typeface="Oswald"/>
            </a:endParaRPr>
          </a:p>
          <a:p>
            <a:pPr marL="0" lvl="0" indent="0" algn="l" rtl="0">
              <a:lnSpc>
                <a:spcPct val="115000"/>
              </a:lnSpc>
              <a:spcBef>
                <a:spcPts val="1600"/>
              </a:spcBef>
              <a:spcAft>
                <a:spcPts val="0"/>
              </a:spcAft>
              <a:buSzPts val="1800"/>
              <a:buNone/>
            </a:pPr>
            <a:endParaRPr sz="1000">
              <a:latin typeface="Oswald"/>
              <a:ea typeface="Oswald"/>
              <a:cs typeface="Oswald"/>
              <a:sym typeface="Oswald"/>
            </a:endParaRPr>
          </a:p>
          <a:p>
            <a:pPr marL="0" lvl="0" indent="0" algn="l" rtl="0">
              <a:lnSpc>
                <a:spcPct val="115000"/>
              </a:lnSpc>
              <a:spcBef>
                <a:spcPts val="1600"/>
              </a:spcBef>
              <a:spcAft>
                <a:spcPts val="0"/>
              </a:spcAft>
              <a:buSzPts val="1800"/>
              <a:buNone/>
            </a:pPr>
            <a:r>
              <a:rPr lang="en" sz="1000">
                <a:latin typeface="Oswald"/>
                <a:ea typeface="Oswald"/>
                <a:cs typeface="Oswald"/>
                <a:sym typeface="Oswald"/>
              </a:rPr>
              <a:t>(Anderson, S. (2019, May 16). Snapchat&amp;#39;s &amp;#39;gender-swap&amp;#39; filter exposes the internet&amp;#39;s casual transphobia. Retrieved October 28, 2020, from https://mashable.com/article/snapchat-gender-swap-filter/)</a:t>
            </a:r>
            <a:endParaRPr sz="1000">
              <a:latin typeface="Oswald"/>
              <a:ea typeface="Oswald"/>
              <a:cs typeface="Oswald"/>
              <a:sym typeface="Oswald"/>
            </a:endParaRPr>
          </a:p>
          <a:p>
            <a:pPr marL="0" lvl="0" indent="0" algn="l" rtl="0">
              <a:lnSpc>
                <a:spcPct val="115000"/>
              </a:lnSpc>
              <a:spcBef>
                <a:spcPts val="1600"/>
              </a:spcBef>
              <a:spcAft>
                <a:spcPts val="0"/>
              </a:spcAft>
              <a:buSzPts val="1800"/>
              <a:buNone/>
            </a:pPr>
            <a:endParaRPr sz="1300">
              <a:latin typeface="Oswald"/>
              <a:ea typeface="Oswald"/>
              <a:cs typeface="Oswald"/>
              <a:sym typeface="Oswald"/>
            </a:endParaRPr>
          </a:p>
          <a:p>
            <a:pPr marL="0" lvl="0" indent="0" algn="l" rtl="0">
              <a:lnSpc>
                <a:spcPct val="115000"/>
              </a:lnSpc>
              <a:spcBef>
                <a:spcPts val="1600"/>
              </a:spcBef>
              <a:spcAft>
                <a:spcPts val="1600"/>
              </a:spcAft>
              <a:buSzPts val="1800"/>
              <a:buNone/>
            </a:pPr>
            <a:endParaRPr sz="1300">
              <a:latin typeface="Oswald"/>
              <a:ea typeface="Oswald"/>
              <a:cs typeface="Oswald"/>
              <a:sym typeface="Oswa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57"/>
          <p:cNvSpPr txBox="1">
            <a:spLocks noGrp="1"/>
          </p:cNvSpPr>
          <p:nvPr>
            <p:ph type="body" idx="1"/>
          </p:nvPr>
        </p:nvSpPr>
        <p:spPr>
          <a:xfrm>
            <a:off x="356975" y="1095275"/>
            <a:ext cx="7902300" cy="3173700"/>
          </a:xfrm>
          <a:prstGeom prst="rect">
            <a:avLst/>
          </a:prstGeom>
          <a:solidFill>
            <a:schemeClr val="accent1"/>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400"/>
              <a:buNone/>
            </a:pPr>
            <a:endParaRPr sz="1700">
              <a:latin typeface="Oswald"/>
              <a:ea typeface="Oswald"/>
              <a:cs typeface="Oswald"/>
              <a:sym typeface="Oswald"/>
            </a:endParaRPr>
          </a:p>
          <a:p>
            <a:pPr marL="0" lvl="0" indent="0" algn="l" rtl="0">
              <a:lnSpc>
                <a:spcPct val="115000"/>
              </a:lnSpc>
              <a:spcBef>
                <a:spcPts val="1600"/>
              </a:spcBef>
              <a:spcAft>
                <a:spcPts val="0"/>
              </a:spcAft>
              <a:buSzPts val="1400"/>
              <a:buNone/>
            </a:pPr>
            <a:r>
              <a:rPr lang="en" sz="1700">
                <a:latin typeface="Oswald"/>
                <a:ea typeface="Oswald"/>
                <a:cs typeface="Oswald"/>
                <a:sym typeface="Oswald"/>
              </a:rPr>
              <a:t>There have been fairly widespread reports of sexism inside Snapchat. Emails from CEO Evan Spiegel were released in 2014, in which he “encouraged fellow members of Kappa Sigma at Stanford University in Palo Alto, Calif., to receive as much oral sex from women as possible.” Also, Spiegel “offered a blunt to whoever saw the most breasts in one night,” along with a number of other incredibly sexist comments (Waxman, 2014).</a:t>
            </a:r>
            <a:endParaRPr sz="1700">
              <a:latin typeface="Oswald"/>
              <a:ea typeface="Oswald"/>
              <a:cs typeface="Oswald"/>
              <a:sym typeface="Oswald"/>
            </a:endParaRPr>
          </a:p>
          <a:p>
            <a:pPr marL="0" lvl="0" indent="0" algn="l" rtl="0">
              <a:lnSpc>
                <a:spcPct val="115000"/>
              </a:lnSpc>
              <a:spcBef>
                <a:spcPts val="1600"/>
              </a:spcBef>
              <a:spcAft>
                <a:spcPts val="0"/>
              </a:spcAft>
              <a:buSzPts val="1400"/>
              <a:buNone/>
            </a:pPr>
            <a:endParaRPr>
              <a:latin typeface="Oswald"/>
              <a:ea typeface="Oswald"/>
              <a:cs typeface="Oswald"/>
              <a:sym typeface="Oswald"/>
            </a:endParaRPr>
          </a:p>
          <a:p>
            <a:pPr marL="0" lvl="0" indent="0" algn="l" rtl="0">
              <a:lnSpc>
                <a:spcPct val="115000"/>
              </a:lnSpc>
              <a:spcBef>
                <a:spcPts val="1600"/>
              </a:spcBef>
              <a:spcAft>
                <a:spcPts val="0"/>
              </a:spcAft>
              <a:buSzPts val="1400"/>
              <a:buNone/>
            </a:pPr>
            <a:endParaRPr sz="1000">
              <a:latin typeface="Oswald"/>
              <a:ea typeface="Oswald"/>
              <a:cs typeface="Oswald"/>
              <a:sym typeface="Oswald"/>
            </a:endParaRPr>
          </a:p>
          <a:p>
            <a:pPr marL="0" lvl="0" indent="0" algn="l" rtl="0">
              <a:lnSpc>
                <a:spcPct val="115000"/>
              </a:lnSpc>
              <a:spcBef>
                <a:spcPts val="1600"/>
              </a:spcBef>
              <a:spcAft>
                <a:spcPts val="0"/>
              </a:spcAft>
              <a:buSzPts val="1400"/>
              <a:buNone/>
            </a:pPr>
            <a:endParaRPr sz="1000">
              <a:latin typeface="Oswald"/>
              <a:ea typeface="Oswald"/>
              <a:cs typeface="Oswald"/>
              <a:sym typeface="Oswald"/>
            </a:endParaRPr>
          </a:p>
          <a:p>
            <a:pPr marL="0" lvl="0" indent="0" algn="l" rtl="0">
              <a:lnSpc>
                <a:spcPct val="115000"/>
              </a:lnSpc>
              <a:spcBef>
                <a:spcPts val="1600"/>
              </a:spcBef>
              <a:spcAft>
                <a:spcPts val="0"/>
              </a:spcAft>
              <a:buSzPts val="1400"/>
              <a:buNone/>
            </a:pPr>
            <a:r>
              <a:rPr lang="en" sz="1000">
                <a:latin typeface="Oswald"/>
                <a:ea typeface="Oswald"/>
                <a:cs typeface="Oswald"/>
                <a:sym typeface="Oswald"/>
              </a:rPr>
              <a:t>(Waxman, O. B. (2014, May 29). Snapchat CEO Evan Spiegel apologizes for frat emails.Retrieved October 29, 2020, from https://time.com/134576/snapchat-ceo-apologizes-for-explicit-frat-emails/)</a:t>
            </a:r>
            <a:endParaRPr sz="1000">
              <a:latin typeface="Oswald"/>
              <a:ea typeface="Oswald"/>
              <a:cs typeface="Oswald"/>
              <a:sym typeface="Oswald"/>
            </a:endParaRPr>
          </a:p>
          <a:p>
            <a:pPr marL="0" lvl="0" indent="0" algn="l" rtl="0">
              <a:lnSpc>
                <a:spcPct val="115000"/>
              </a:lnSpc>
              <a:spcBef>
                <a:spcPts val="1600"/>
              </a:spcBef>
              <a:spcAft>
                <a:spcPts val="0"/>
              </a:spcAft>
              <a:buClr>
                <a:schemeClr val="dk1"/>
              </a:buClr>
              <a:buSzPts val="1100"/>
              <a:buFont typeface="Arial"/>
              <a:buNone/>
            </a:pPr>
            <a:endParaRPr>
              <a:latin typeface="Oswald"/>
              <a:ea typeface="Oswald"/>
              <a:cs typeface="Oswald"/>
              <a:sym typeface="Oswald"/>
            </a:endParaRPr>
          </a:p>
          <a:p>
            <a:pPr marL="0" lvl="0" indent="0" algn="l" rtl="0">
              <a:lnSpc>
                <a:spcPct val="115000"/>
              </a:lnSpc>
              <a:spcBef>
                <a:spcPts val="1600"/>
              </a:spcBef>
              <a:spcAft>
                <a:spcPts val="1600"/>
              </a:spcAft>
              <a:buSzPts val="1400"/>
              <a:buNone/>
            </a:pPr>
            <a:endParaRPr/>
          </a:p>
        </p:txBody>
      </p:sp>
      <p:sp>
        <p:nvSpPr>
          <p:cNvPr id="416" name="Google Shape;416;p57"/>
          <p:cNvSpPr txBox="1">
            <a:spLocks noGrp="1"/>
          </p:cNvSpPr>
          <p:nvPr>
            <p:ph type="title"/>
          </p:nvPr>
        </p:nvSpPr>
        <p:spPr>
          <a:xfrm>
            <a:off x="690000" y="368825"/>
            <a:ext cx="81423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t>Sexism Within Snapchat</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58"/>
          <p:cNvSpPr txBox="1"/>
          <p:nvPr/>
        </p:nvSpPr>
        <p:spPr>
          <a:xfrm>
            <a:off x="540250" y="917700"/>
            <a:ext cx="8029800" cy="3315600"/>
          </a:xfrm>
          <a:prstGeom prst="rect">
            <a:avLst/>
          </a:prstGeom>
          <a:solidFill>
            <a:schemeClr val="accent1"/>
          </a:solid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400"/>
              <a:buFont typeface="Arial"/>
              <a:buNone/>
            </a:pPr>
            <a:r>
              <a:rPr lang="en" sz="1400" b="0" i="0" u="none" strike="noStrike" cap="none">
                <a:solidFill>
                  <a:schemeClr val="accent4"/>
                </a:solidFill>
                <a:latin typeface="Oswald"/>
                <a:ea typeface="Oswald"/>
                <a:cs typeface="Oswald"/>
                <a:sym typeface="Oswald"/>
              </a:rPr>
              <a:t>In 2018, Snapchat parent company Snap engineer Shannon Lubetich went public with accusations that the company was “fostering a ‘sexist’ and ‘toxic’ workplace culture.” The company did not deny the accusations, instead offering to work towards remedying the issues raised (Statt, 2018). </a:t>
            </a:r>
            <a:endParaRPr sz="1400" b="0" i="0" u="none" strike="noStrike" cap="none">
              <a:solidFill>
                <a:schemeClr val="accent4"/>
              </a:solidFill>
              <a:latin typeface="Oswald"/>
              <a:ea typeface="Oswald"/>
              <a:cs typeface="Oswald"/>
              <a:sym typeface="Oswald"/>
            </a:endParaRPr>
          </a:p>
          <a:p>
            <a:pPr marL="0" marR="0" lvl="0" indent="0" algn="l" rtl="0">
              <a:lnSpc>
                <a:spcPct val="115000"/>
              </a:lnSpc>
              <a:spcBef>
                <a:spcPts val="1600"/>
              </a:spcBef>
              <a:spcAft>
                <a:spcPts val="0"/>
              </a:spcAft>
              <a:buClr>
                <a:schemeClr val="dk1"/>
              </a:buClr>
              <a:buSzPts val="1100"/>
              <a:buFont typeface="Arial"/>
              <a:buNone/>
            </a:pPr>
            <a:r>
              <a:rPr lang="en" sz="1400" b="0" i="0" u="none" strike="noStrike" cap="none">
                <a:solidFill>
                  <a:schemeClr val="accent4"/>
                </a:solidFill>
                <a:latin typeface="Oswald"/>
                <a:ea typeface="Oswald"/>
                <a:cs typeface="Oswald"/>
                <a:sym typeface="Oswald"/>
              </a:rPr>
              <a:t>Snap released diversity figures for the first time that showed the extent of gender differences within the company. Only 13 percent of its technical workforce and 22 percent of upper management consisted of female employees, lagging behind even other notoriously sexist social media companies such as Facebook and Twitter (Statt, 2018).</a:t>
            </a:r>
            <a:endParaRPr sz="1400" b="0" i="0" u="none" strike="noStrike" cap="none">
              <a:solidFill>
                <a:schemeClr val="accent4"/>
              </a:solidFill>
              <a:latin typeface="Oswald"/>
              <a:ea typeface="Oswald"/>
              <a:cs typeface="Oswald"/>
              <a:sym typeface="Oswald"/>
            </a:endParaRPr>
          </a:p>
          <a:p>
            <a:pPr marL="0" marR="0" lvl="0" indent="0" algn="l" rtl="0">
              <a:lnSpc>
                <a:spcPct val="115000"/>
              </a:lnSpc>
              <a:spcBef>
                <a:spcPts val="1600"/>
              </a:spcBef>
              <a:spcAft>
                <a:spcPts val="0"/>
              </a:spcAft>
              <a:buClr>
                <a:schemeClr val="dk1"/>
              </a:buClr>
              <a:buSzPts val="1100"/>
              <a:buFont typeface="Arial"/>
              <a:buNone/>
            </a:pPr>
            <a:endParaRPr sz="1400" b="0" i="0" u="none" strike="noStrike" cap="none">
              <a:solidFill>
                <a:schemeClr val="accent4"/>
              </a:solidFill>
              <a:latin typeface="Oswald"/>
              <a:ea typeface="Oswald"/>
              <a:cs typeface="Oswald"/>
              <a:sym typeface="Oswald"/>
            </a:endParaRPr>
          </a:p>
          <a:p>
            <a:pPr marL="0" marR="0" lvl="0" indent="0" algn="l" rtl="0">
              <a:lnSpc>
                <a:spcPct val="115000"/>
              </a:lnSpc>
              <a:spcBef>
                <a:spcPts val="1600"/>
              </a:spcBef>
              <a:spcAft>
                <a:spcPts val="0"/>
              </a:spcAft>
              <a:buClr>
                <a:schemeClr val="dk1"/>
              </a:buClr>
              <a:buSzPts val="1100"/>
              <a:buFont typeface="Arial"/>
              <a:buNone/>
            </a:pPr>
            <a:endParaRPr sz="1200" b="0" i="0" u="none" strike="noStrike" cap="none">
              <a:solidFill>
                <a:schemeClr val="accent4"/>
              </a:solidFill>
              <a:latin typeface="Lora"/>
              <a:ea typeface="Lora"/>
              <a:cs typeface="Lora"/>
              <a:sym typeface="Lora"/>
            </a:endParaRPr>
          </a:p>
          <a:p>
            <a:pPr marL="0" marR="0" lvl="0" indent="0" algn="l" rtl="0">
              <a:lnSpc>
                <a:spcPct val="115000"/>
              </a:lnSpc>
              <a:spcBef>
                <a:spcPts val="1600"/>
              </a:spcBef>
              <a:spcAft>
                <a:spcPts val="0"/>
              </a:spcAft>
              <a:buClr>
                <a:schemeClr val="dk1"/>
              </a:buClr>
              <a:buSzPts val="1100"/>
              <a:buFont typeface="Arial"/>
              <a:buNone/>
            </a:pPr>
            <a:r>
              <a:rPr lang="en" sz="1000" b="0" i="0" u="none" strike="noStrike" cap="none">
                <a:solidFill>
                  <a:schemeClr val="accent4"/>
                </a:solidFill>
                <a:latin typeface="Oswald"/>
                <a:ea typeface="Oswald"/>
                <a:cs typeface="Oswald"/>
                <a:sym typeface="Oswald"/>
              </a:rPr>
              <a:t>(Statt, N. (2018, May 29). Former Snap employee says company has a &amp;#39;toxic&amp;#39; and &amp;#39;sexist&amp;#39; culture. Retrieved October 28, 2020, from </a:t>
            </a:r>
            <a:r>
              <a:rPr lang="en" sz="1000" b="0" i="0" u="sng" strike="noStrike" cap="none">
                <a:solidFill>
                  <a:schemeClr val="hlink"/>
                </a:solidFill>
                <a:latin typeface="Oswald"/>
                <a:ea typeface="Oswald"/>
                <a:cs typeface="Oswald"/>
                <a:sym typeface="Oswald"/>
                <a:hlinkClick r:id="rId3"/>
              </a:rPr>
              <a:t>https://www.theverge.com/2018/5/29/17406524/snapchat-sexist-toxic-workplace-culture-</a:t>
            </a:r>
            <a:r>
              <a:rPr lang="en" sz="1000" b="0" i="0" u="none" strike="noStrike" cap="none">
                <a:solidFill>
                  <a:schemeClr val="accent4"/>
                </a:solidFill>
                <a:latin typeface="Oswald"/>
                <a:ea typeface="Oswald"/>
                <a:cs typeface="Oswald"/>
                <a:sym typeface="Oswald"/>
              </a:rPr>
              <a:t> diversity-numbers-report)</a:t>
            </a:r>
            <a:endParaRPr sz="1000" b="0" i="0" u="none" strike="noStrike" cap="none">
              <a:solidFill>
                <a:schemeClr val="accent4"/>
              </a:solidFill>
              <a:latin typeface="Oswald"/>
              <a:ea typeface="Oswald"/>
              <a:cs typeface="Oswald"/>
              <a:sym typeface="Oswald"/>
            </a:endParaRPr>
          </a:p>
          <a:p>
            <a:pPr marL="0" marR="0" lvl="0" indent="0" algn="l" rtl="0">
              <a:lnSpc>
                <a:spcPct val="115000"/>
              </a:lnSpc>
              <a:spcBef>
                <a:spcPts val="1600"/>
              </a:spcBef>
              <a:spcAft>
                <a:spcPts val="1600"/>
              </a:spcAft>
              <a:buClr>
                <a:schemeClr val="dk1"/>
              </a:buClr>
              <a:buSzPts val="1100"/>
              <a:buFont typeface="Arial"/>
              <a:buNone/>
            </a:pPr>
            <a:endParaRPr sz="1200" b="0" i="0" u="none" strike="noStrike" cap="none">
              <a:solidFill>
                <a:schemeClr val="accent4"/>
              </a:solidFill>
              <a:latin typeface="Oswald"/>
              <a:ea typeface="Oswald"/>
              <a:cs typeface="Oswald"/>
              <a:sym typeface="Oswa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9"/>
          <p:cNvSpPr txBox="1"/>
          <p:nvPr/>
        </p:nvSpPr>
        <p:spPr>
          <a:xfrm>
            <a:off x="799275" y="562450"/>
            <a:ext cx="7297200" cy="3507900"/>
          </a:xfrm>
          <a:prstGeom prst="rect">
            <a:avLst/>
          </a:prstGeom>
          <a:solidFill>
            <a:schemeClr val="accent1"/>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400" b="0" i="0" u="none" strike="noStrike" cap="none">
                <a:solidFill>
                  <a:srgbClr val="000000"/>
                </a:solidFill>
                <a:latin typeface="Oswald"/>
                <a:ea typeface="Oswald"/>
                <a:cs typeface="Oswald"/>
                <a:sym typeface="Oswald"/>
              </a:rPr>
              <a:t>In summer 2017, at a party celebrating Snapchat’s sixth anniversary hosted by co-founders Evan</a:t>
            </a: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chemeClr val="dk1"/>
              </a:buClr>
              <a:buSzPts val="1100"/>
              <a:buFont typeface="Arial"/>
              <a:buNone/>
            </a:pPr>
            <a:r>
              <a:rPr lang="en" sz="1400" b="0" i="0" u="none" strike="noStrike" cap="none">
                <a:solidFill>
                  <a:srgbClr val="000000"/>
                </a:solidFill>
                <a:latin typeface="Oswald"/>
                <a:ea typeface="Oswald"/>
                <a:cs typeface="Oswald"/>
                <a:sym typeface="Oswald"/>
              </a:rPr>
              <a:t>Spiegel and Bobby Murphy, the company hired women in scantily clad outfits meant to resemble</a:t>
            </a: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chemeClr val="dk1"/>
              </a:buClr>
              <a:buSzPts val="1100"/>
              <a:buFont typeface="Arial"/>
              <a:buNone/>
            </a:pPr>
            <a:r>
              <a:rPr lang="en" sz="1400" b="0" i="0" u="none" strike="noStrike" cap="none">
                <a:solidFill>
                  <a:srgbClr val="000000"/>
                </a:solidFill>
                <a:latin typeface="Oswald"/>
                <a:ea typeface="Oswald"/>
                <a:cs typeface="Oswald"/>
                <a:sym typeface="Oswald"/>
              </a:rPr>
              <a:t>one of the many Snapchat photo filters to hand out appetizers and serve as entertainment.</a:t>
            </a: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chemeClr val="dk1"/>
              </a:buClr>
              <a:buSzPts val="1100"/>
              <a:buFont typeface="Arial"/>
              <a:buNone/>
            </a:pPr>
            <a:r>
              <a:rPr lang="en" sz="1400" b="0" i="0" u="none" strike="noStrike" cap="none">
                <a:solidFill>
                  <a:srgbClr val="000000"/>
                </a:solidFill>
                <a:latin typeface="Oswald"/>
                <a:ea typeface="Oswald"/>
                <a:cs typeface="Oswald"/>
                <a:sym typeface="Oswald"/>
              </a:rPr>
              <a:t>Several employees, including vice president of communication Mary Ritti and engineer Shannon</a:t>
            </a: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Oswald"/>
                <a:ea typeface="Oswald"/>
                <a:cs typeface="Oswald"/>
                <a:sym typeface="Oswald"/>
              </a:rPr>
              <a:t>Lubetich, later said that they felt uncomfortable with the models at the party (Heath, 2019).</a:t>
            </a: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Oswald"/>
                <a:ea typeface="Oswald"/>
                <a:cs typeface="Oswald"/>
                <a:sym typeface="Oswald"/>
              </a:rPr>
              <a:t>Lubetich recalled witnessing “overly macho competitions and male-dominated turf wars between</a:t>
            </a: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Oswald"/>
                <a:ea typeface="Oswald"/>
                <a:cs typeface="Oswald"/>
                <a:sym typeface="Oswald"/>
              </a:rPr>
              <a:t>managers and their departments,” which only contributed to the “pervading sexist vibe” within</a:t>
            </a: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Oswald"/>
                <a:ea typeface="Oswald"/>
                <a:cs typeface="Oswald"/>
                <a:sym typeface="Oswald"/>
              </a:rPr>
              <a:t>the company (Heath, 2019).</a:t>
            </a: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000000"/>
                </a:solidFill>
                <a:latin typeface="Oswald"/>
                <a:ea typeface="Oswald"/>
                <a:cs typeface="Oswald"/>
                <a:sym typeface="Oswald"/>
              </a:rPr>
              <a:t>Heath, A. (2019, July 18). Former Snap employee questions company&amp;#39;s culture and diversity.</a:t>
            </a:r>
            <a:endParaRPr sz="10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000000"/>
                </a:solidFill>
                <a:latin typeface="Oswald"/>
                <a:ea typeface="Oswald"/>
                <a:cs typeface="Oswald"/>
                <a:sym typeface="Oswald"/>
              </a:rPr>
              <a:t>Retrieved October 28, 2020, from https://cheddar.com/media/inside-snap-employee-</a:t>
            </a:r>
            <a:endParaRPr sz="10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000000"/>
                </a:solidFill>
                <a:latin typeface="Oswald"/>
                <a:ea typeface="Oswald"/>
                <a:cs typeface="Oswald"/>
                <a:sym typeface="Oswald"/>
              </a:rPr>
              <a:t>concerns-raise-questions-about-culture-and-diversity</a:t>
            </a:r>
            <a:endParaRPr sz="10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chemeClr val="dk1"/>
              </a:buClr>
              <a:buSzPts val="1100"/>
              <a:buFont typeface="Arial"/>
              <a:buNone/>
            </a:pPr>
            <a:endParaRPr sz="10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30"/>
        <p:cNvGrpSpPr/>
        <p:nvPr/>
      </p:nvGrpSpPr>
      <p:grpSpPr>
        <a:xfrm>
          <a:off x="0" y="0"/>
          <a:ext cx="0" cy="0"/>
          <a:chOff x="0" y="0"/>
          <a:chExt cx="0" cy="0"/>
        </a:xfrm>
      </p:grpSpPr>
      <p:sp>
        <p:nvSpPr>
          <p:cNvPr id="431" name="Google Shape;431;p60"/>
          <p:cNvSpPr txBox="1"/>
          <p:nvPr/>
        </p:nvSpPr>
        <p:spPr>
          <a:xfrm>
            <a:off x="429250" y="185025"/>
            <a:ext cx="8532900" cy="4566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Oswald"/>
                <a:ea typeface="Oswald"/>
                <a:cs typeface="Oswald"/>
                <a:sym typeface="Oswald"/>
              </a:rPr>
              <a:t>References</a:t>
            </a:r>
            <a:endParaRPr sz="14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Anderson, S. (2019, May 16). Snapchat&amp;#39;s &amp;#39;gender-swap&amp;#39; filter exposes the internet&amp;#39;s casual</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transphobia. Retrieved October 28, 2020, from https://mashable.com/article/snapchat-</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gender-swap-filter/</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Elgersma, C. (2018, June 18). Everything you need to know about Snapchat. Retrieved October</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29, 2020, from </a:t>
            </a:r>
            <a:r>
              <a:rPr lang="en" sz="1100" b="0" i="0" u="sng" strike="noStrike" cap="none">
                <a:solidFill>
                  <a:schemeClr val="hlink"/>
                </a:solidFill>
                <a:latin typeface="Oswald"/>
                <a:ea typeface="Oswald"/>
                <a:cs typeface="Oswald"/>
                <a:sym typeface="Oswald"/>
                <a:hlinkClick r:id="rId3"/>
              </a:rPr>
              <a:t>https://phys.org/news/2018-06-snapchat.html</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Heath, A. (2019, July 18). Former Snap employee questions company&amp;#39;s culture and diversity.</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Retrieved October 28, 2020, from https://cheddar.com/media/inside-snap-employee-</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Concerns-raise-questions-about-culture-and-diversity</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Hinduja, S., &amp;amp; Patchin, J. W. (2015). Bullying beyond the schoolyard: Preventing and</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responding to cyberbullying. Thousand Oaks, CA: Corwin.</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Statt, N. (2018, May 29). Former Snap employee says company has a &amp;#39;toxic&amp;#39; and &amp;#39;sexist&amp;#39; culture.</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Retrieved October 28, 2020, from</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https://www.theverge.com/2018/5/29/17406524/snapchat-sexist-toxic-workplace-culture-</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Diversity-numbers-report</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Waxman, O. B. (2014, May 29). Snapchat CEO Evan Spiegel apologizes for frat emails.</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Retrieved October 29, 2020, from https://time.com/134576/snapchat-ceo-apologizes-for-</a:t>
            </a:r>
            <a:endParaRPr sz="1100" b="0" i="0" u="none" strike="noStrike" cap="none">
              <a:solidFill>
                <a:srgbClr val="000000"/>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Oswald"/>
                <a:ea typeface="Oswald"/>
                <a:cs typeface="Oswald"/>
                <a:sym typeface="Oswald"/>
              </a:rPr>
              <a:t>explicit-frat-emails/</a:t>
            </a:r>
            <a:endParaRPr sz="1100" b="0" i="0" u="none" strike="noStrike" cap="none">
              <a:solidFill>
                <a:srgbClr val="000000"/>
              </a:solidFill>
              <a:latin typeface="Oswald"/>
              <a:ea typeface="Oswald"/>
              <a:cs typeface="Oswald"/>
              <a:sym typeface="Oswald"/>
            </a:endParaRPr>
          </a:p>
        </p:txBody>
      </p:sp>
    </p:spTree>
  </p:cSld>
  <p:clrMapOvr>
    <a:masterClrMapping/>
  </p:clrMapOvr>
</p:sld>
</file>

<file path=ppt/theme/theme1.xml><?xml version="1.0" encoding="utf-8"?>
<a:theme xmlns:a="http://schemas.openxmlformats.org/drawingml/2006/main" name="HR Consulting by Slidesgo">
  <a:themeElements>
    <a:clrScheme name="Simple Light">
      <a:dk1>
        <a:srgbClr val="000000"/>
      </a:dk1>
      <a:lt1>
        <a:srgbClr val="FFFFFF"/>
      </a:lt1>
      <a:dk2>
        <a:srgbClr val="595959"/>
      </a:dk2>
      <a:lt2>
        <a:srgbClr val="EEEEEE"/>
      </a:lt2>
      <a:accent1>
        <a:srgbClr val="CED4F3"/>
      </a:accent1>
      <a:accent2>
        <a:srgbClr val="EFEFEF"/>
      </a:accent2>
      <a:accent3>
        <a:srgbClr val="7580BB"/>
      </a:accent3>
      <a:accent4>
        <a:srgbClr val="434343"/>
      </a:accent4>
      <a:accent5>
        <a:srgbClr val="F1F3FF"/>
      </a:accent5>
      <a:accent6>
        <a:srgbClr val="999999"/>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5096</Words>
  <Application>Microsoft Office PowerPoint</Application>
  <PresentationFormat>On-screen Show (16:9)</PresentationFormat>
  <Paragraphs>217</Paragraphs>
  <Slides>37</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Oswald</vt:lpstr>
      <vt:lpstr>Lora</vt:lpstr>
      <vt:lpstr>Calibri</vt:lpstr>
      <vt:lpstr>Anton</vt:lpstr>
      <vt:lpstr>HR Consulting by Slidesgo</vt:lpstr>
      <vt:lpstr>PowerPoint Presentation</vt:lpstr>
      <vt:lpstr>Social Media and Women in General</vt:lpstr>
      <vt:lpstr>PowerPoint Presentation</vt:lpstr>
      <vt:lpstr>Stereotypes of Women on Social Media</vt:lpstr>
      <vt:lpstr>PowerPoint Presentation</vt:lpstr>
      <vt:lpstr>Sexual Objectification and Self- Objectification</vt:lpstr>
      <vt:lpstr>Conversation US</vt:lpstr>
      <vt:lpstr>Conversation US - Continuation</vt:lpstr>
      <vt:lpstr>PowerPoint Presentation</vt:lpstr>
      <vt:lpstr>Types of Violence Against Women from Social Media </vt:lpstr>
      <vt:lpstr>Instagram and its Effects on Women Today</vt:lpstr>
      <vt:lpstr>Stereotypes of Women on Instagram</vt:lpstr>
      <vt:lpstr>Societal Standards</vt:lpstr>
      <vt:lpstr>Body-shaming Influencers</vt:lpstr>
      <vt:lpstr>PowerPoint Presentation</vt:lpstr>
      <vt:lpstr>Weight Loss Promoting</vt:lpstr>
      <vt:lpstr>PowerPoint Presentation</vt:lpstr>
      <vt:lpstr>Twitter and its Effects on Women Today</vt:lpstr>
      <vt:lpstr>Violence Against Women: Twitter</vt:lpstr>
      <vt:lpstr>PowerPoint Presentation</vt:lpstr>
      <vt:lpstr> Toxic Twitter’s Oppression Against Women </vt:lpstr>
      <vt:lpstr>Stereotypes</vt:lpstr>
      <vt:lpstr>PowerPoint Presentation</vt:lpstr>
      <vt:lpstr>Facebook and its Effects on Women Today</vt:lpstr>
      <vt:lpstr>PowerPoint Presentation</vt:lpstr>
      <vt:lpstr>Facebook Victims</vt:lpstr>
      <vt:lpstr>Facebook Victims</vt:lpstr>
      <vt:lpstr>PowerPoint Presentation</vt:lpstr>
      <vt:lpstr>PowerPoint Presentation</vt:lpstr>
      <vt:lpstr>Snapchat and its Effects on Women Today</vt:lpstr>
      <vt:lpstr>Sexism Caused by Snapchat</vt:lpstr>
      <vt:lpstr>PowerPoint Presentation</vt:lpstr>
      <vt:lpstr>PowerPoint Presentation</vt:lpstr>
      <vt:lpstr>Sexism Within Snapchat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REJANE ALVES</dc:creator>
  <cp:lastModifiedBy>REJANE ALVES</cp:lastModifiedBy>
  <cp:revision>1</cp:revision>
  <dcterms:modified xsi:type="dcterms:W3CDTF">2020-11-03T12:34:22Z</dcterms:modified>
</cp:coreProperties>
</file>